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notesSlides/notesSlide11.xml" ContentType="application/vnd.openxmlformats-officedocument.presentationml.notesSlide+xml"/>
  <Override PartName="/ppt/ink/ink2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0"/>
  </p:notesMasterIdLst>
  <p:sldIdLst>
    <p:sldId id="776" r:id="rId3"/>
    <p:sldId id="828" r:id="rId4"/>
    <p:sldId id="833" r:id="rId5"/>
    <p:sldId id="834" r:id="rId6"/>
    <p:sldId id="830" r:id="rId7"/>
    <p:sldId id="831" r:id="rId8"/>
    <p:sldId id="832" r:id="rId9"/>
    <p:sldId id="829" r:id="rId10"/>
    <p:sldId id="733" r:id="rId11"/>
    <p:sldId id="735" r:id="rId12"/>
    <p:sldId id="743" r:id="rId13"/>
    <p:sldId id="736" r:id="rId14"/>
    <p:sldId id="744" r:id="rId15"/>
    <p:sldId id="818" r:id="rId16"/>
    <p:sldId id="817" r:id="rId17"/>
    <p:sldId id="752" r:id="rId18"/>
    <p:sldId id="816" r:id="rId19"/>
    <p:sldId id="815" r:id="rId20"/>
    <p:sldId id="820" r:id="rId21"/>
    <p:sldId id="821" r:id="rId22"/>
    <p:sldId id="824" r:id="rId23"/>
    <p:sldId id="822" r:id="rId24"/>
    <p:sldId id="823" r:id="rId25"/>
    <p:sldId id="819" r:id="rId26"/>
    <p:sldId id="825" r:id="rId27"/>
    <p:sldId id="756" r:id="rId28"/>
    <p:sldId id="785" r:id="rId29"/>
    <p:sldId id="772" r:id="rId30"/>
    <p:sldId id="747" r:id="rId31"/>
    <p:sldId id="765" r:id="rId32"/>
    <p:sldId id="768" r:id="rId33"/>
    <p:sldId id="766" r:id="rId34"/>
    <p:sldId id="769" r:id="rId35"/>
    <p:sldId id="774" r:id="rId36"/>
    <p:sldId id="746" r:id="rId37"/>
    <p:sldId id="826" r:id="rId38"/>
    <p:sldId id="82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86"/>
    <p:restoredTop sz="78435"/>
  </p:normalViewPr>
  <p:slideViewPr>
    <p:cSldViewPr snapToGrid="0" snapToObjects="1">
      <p:cViewPr varScale="1">
        <p:scale>
          <a:sx n="99" d="100"/>
          <a:sy n="99" d="100"/>
        </p:scale>
        <p:origin x="9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03:29.278"/>
    </inkml:context>
    <inkml:brush xml:id="br0">
      <inkml:brushProperty name="width" value="0.05292" units="cm"/>
      <inkml:brushProperty name="height" value="0.05292" units="cm"/>
      <inkml:brushProperty name="color" value="#FF0000"/>
    </inkml:brush>
  </inkml:definitions>
  <inkml:trace contextRef="#ctx0" brushRef="#br0">15677 5004 8191,'-10'-14'0,"1"-12"5063,3-6-5063,-1-6 0,1-4 0,5 10 0,0-4 420,-3-5 0,-1-7 1,-1-2-1,1 3-420,2-2 0,1 3 0,-2-4-385,-1 0 0,-1-3 0,0-1 0,0 4 385,1 0 0,1 2 0,-1 2 0,-1 4 0,0 1 0,0 3 839,2-11 1,2 6-1,-4-4 1,6 19-1</inkml:trace>
  <inkml:trace contextRef="#ctx0" brushRef="#br0" timeOffset="5277">4419 14065 24575,'0'-22'0,"0"-6"0,0 3 0,0-27 0,2 19 0,1-4 0,0-14 0,1-4-2788,-2 9 0,0-2 0,0-1 2788,0 8 0,0-1 0,-1 0 0,0-1 0,-2-3 0,0-2 0,-1 1 0,0-1 0,-1-1 0,0-1 0,-1 1 0,1 1 0,-1 0 0,1 1 0,-1 1 0,0 4 0,-3-14 0,1 6 0,3 13 0,1 0 0</inkml:trace>
  <inkml:trace contextRef="#ctx0" brushRef="#br0" timeOffset="17719">5579 16988 24575,'9'-5'0,"13"-10"0,0 3 0,19-10 0,-1 0 0,-14 10 0,1-1 0,6-4 0,2-2-1528,4-3 1,2-1 1527,3-3 0,5-2 0,-12 6 0,5-3 0,0-1 0,-1 1 0,5-5 0,-1 1 0,3-1 0,-10 6 0,2-1 0,2 0 0,0-1 0,-2 2 0,5-3 0,-1 1 0,0 0 0,0 0-1323,0-2 0,1 0 0,0 0 0,0 1 1323,-6 5 0,1 1 0,0 0 0,0-1 0,-1 0 0,8-6 0,-1-2 0,1 0 0,-1 1 0,-7 6 0,1 0 0,0 1 0,0-1 0,-1 0 0,0 0 0,-1-1 0,0 0 0,1 0 0,0 0-340,2 0 1,0 0 0,0 0-1,1 0 1,-1 0 339,0-1 0,1-1 0,-1 1 0,1 0 0,-1 0 0,2 1 0,-1 1 0,1 1 0,0-1 0,0-1-688,0 0 0,-1-2 0,1 1 1,0 0-1,0 0 688,-1 2 0,1 0 0,0 1 0,0-1 0,-1 0 0,0 0 0,-1-2 0,1 1 0,-1 0 0,1 0-343,1 0 0,1 0 0,0 0 0,0 0 0,0-1 343,-1 0 0,0 0 0,0 0 0,0 0 0,1-1 244,2-2 1,1 0-1,0-1 1,1 1-1,0-1-244,-8 5 0,1 1 0,-1-1 0,2 1 0,0-2 0,3-1 0,-2 2 0,2-2 0,2-2 0,0 1 0,1 0 0,0 0 0,-2 1 0,-1 1-88,-1 2 0,-1 1 0,-1 0 0,0 2 0,0-1 0,1 0 0,1-1 88,1-1 0,2 0 0,1-1 0,0 0 0,0 0 0,0 1 0,-2 1 0,-2 2-3,4-1 1,-2 1-1,-2 1 1,0 1-1,0 0 1,1-1 2,0 0 0,1-1 0,-1 1 0,1 0 0,-1 0 0,0 0 301,-1 1 1,0 0 0,-1 1-1,2-1 1,0-1 0,1-1-302,-2-1 0,3-2 0,2-1 0,0 0 0,-1-1 0,-1 2 0,-4 1 0,-4 3 0,7-2 0,-5 3 0,-2 0 0,2-2 0,1-3 0,0 1 0,0-1 0,0 0 0,0 0 0</inkml:trace>
  <inkml:trace contextRef="#ctx0" brushRef="#br0" timeOffset="82643">22629 12289 24575,'-11'9'0,"-2"8"0,5 15 0,1 8 0,11 1 0,2-9 0,1-9 0,3-11 0,-3 0 0,2-9 0,-4 1 0,-1-4 0</inkml:trace>
  <inkml:trace contextRef="#ctx0" brushRef="#br0" timeOffset="83102">22584 12459 8191,'0'-7'0,"8"-6"5063,20-10-5063,9-3 0,-12 13 0,3 2 0,2 0 0,1 2 991,4 3 0,0 2-991,-1 0 0,1 3 0,3 2 0,-1 3 0,1-2 0,0 2 327,11 1 1,0 1-328,2 2 0,0 1 0,-14 0 0,1 0 0,-1 2 0,15 8 0,-3 4 0,-16-5 0,-2 2 0,0 1 0,11 13 0,-2 3 0,-4 0 0,-2 2 1762,-1 4 0,-2 2-1762,-11-14 0,0 0 0,-1 1 0,1 2 0,1 0 0,-2 1 0,-1-2 0,0 1 0,0 0 0,0 1 0,0 0 0,-1 1 0,7 14 0,-2-1 0,0 1 0,-2 0 0,-2-1 0,-1 0-490,-3-6 0,-1-2 490,-3-8 0,0-3 799,4 15-799,-9-24 0,-3-13 0,-4-4 0</inkml:trace>
  <inkml:trace contextRef="#ctx0" brushRef="#br0" timeOffset="83435">24029 13546 24575,'12'19'0,"-2"3"0,6 17 0,2 1 0,0 0 0,4-11 0,-5-14 0,9-28 0,4-11 0,-8 2 0,1-3 0,3-4 0,3-5 0,-5 4 0,-6 6 0,-4 2 0,12-20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34:29.014"/>
    </inkml:context>
    <inkml:brush xml:id="br0">
      <inkml:brushProperty name="width" value="0.05292" units="cm"/>
      <inkml:brushProperty name="height" value="0.05292" units="cm"/>
      <inkml:brushProperty name="color" value="#FF0000"/>
    </inkml:brush>
  </inkml:definitions>
  <inkml:trace contextRef="#ctx0" brushRef="#br0">6823 7052 8191,'17'-17'0,"14"-4"1717,1 5 1,7 1-1718,-6 3 0,3 0 0,1 1 0,5-1 0,2-1 0,1 1 16,5 1 0,0 0 0,1 1-16,0 1 0,0 1 0,-2 0 0,-4 1 0,-1 1 0,-2 1 703,13 1 0,-3 1-703,-12 2 0,-6 1 1112,3 3 1,-15 2 0,-18-3 0</inkml:trace>
  <inkml:trace contextRef="#ctx0" brushRef="#br0" timeOffset="265">7687 6579 8191,'-14'-12'0,"15"6"5063,20 4-5063,28 9 0,-15-4 0,1 0 0,1 6 0,-2 2 0,-4-2 0,-3 3 0,8 19 0,-22 12 0,-30 7 0,-1-15 0,-5 1 453,-5 2 0,-3-1-453,2-1 0,1-3 0,8-11 0,4-2 0,-2 3 0</inkml:trace>
  <inkml:trace contextRef="#ctx0" brushRef="#br0" timeOffset="991">8740 6856 8191,'-9'-2'0,"9"7"5063,1 11-5063,17 16 2818,1 4-2818,9 5 0,-8-16 1719,-3-3-1719,2-21 6784,10-2-6784,7-16 0,7-13 0,-12-7 0,-3-3 0,0 3 0,-9 8 0,0 0 0</inkml:trace>
  <inkml:trace contextRef="#ctx0" brushRef="#br0" timeOffset="1151">9426 6517 8191,'-7'9'0,"2"10"5063,-1 16-5063,5 13 0,-4 7 0,9-8 0,1-16 0,0-15 0,0-8 0</inkml:trace>
  <inkml:trace contextRef="#ctx0" brushRef="#br0" timeOffset="1282">9481 6407 8191,'-14'-1'0,"6"-1"0,4 4 0</inkml:trace>
  <inkml:trace contextRef="#ctx0" brushRef="#br0" timeOffset="1591">9731 6511 8191,'-10'14'0,"-4"-1"5063,3 0-5063,2-2 2818,4 2-2818,9-4 1719,4-2-1719,19-2 6784,0 1-6784,2 2 0,-8 5 0,-17 5 0,-7 5 0,-7-4 0,-9 8 0,-5-5 0,5-4 0,7-12 0,9-4 0,8-10 0</inkml:trace>
  <inkml:trace contextRef="#ctx0" brushRef="#br0" timeOffset="1919">9875 6457 8191,'-3'13'0,"4"13"5063,-10 8-5063,0 13 2818,5-14-2818,18-8 1719,8-24-1719,4-8 0,2-4 0,-2-4 0,-1-2 3392,5-4 0,-1 0-3392,-5 2 0,-3 3 0,7 3 0,-22 12 0,-8 24 0,-4-4 0,6 1 0,9-9 0,11-10 0,18-13 0,11-8 0,-15 3 0,-7 3 0</inkml:trace>
  <inkml:trace contextRef="#ctx0" brushRef="#br0" timeOffset="2175">10361 6390 8191,'0'-22'0,"-4"11"5063,-9 25-5063,-1 8 2818,-6 6-2818,16-8 1719,4-12-1719,12-9 6784,8-7-6784,2-10 0,6-2 0,-8 4 0,-3 6 0,-7 12 0,2 16 0,-6-3 0,6 5 0,-5-8 0,6-9 0,-7 0 0,2-6 0</inkml:trace>
  <inkml:trace contextRef="#ctx0" brushRef="#br0" timeOffset="2386">10688 5810 8191,'-7'24'0,"4"28"1252,1-12 1,0 5-1253,1-6 0,1 2 0,1 1 0,1 2 0,2 0 0,1 0 0,1-3 0,2 0 0,1-2 1068,3 9 0,5-5-1068,7-10 0,3-5 1019,-3-6 0,0-4-1019,18-5 0,-13-4 0,-22-12 0</inkml:trace>
  <inkml:trace contextRef="#ctx0" brushRef="#br0" timeOffset="2950">10938 6170 8191,'22'17'0,"-3"1"5063,7 11-5063,-10 0 2818,-8 2-2818,-5 1 429,-3-10 1,0-7 0,0-11 0</inkml:trace>
  <inkml:trace contextRef="#ctx0" brushRef="#br0" timeOffset="3099">11031 6080 8191,'-10'-4'0,"3"3"0,7-3 0</inkml:trace>
  <inkml:trace contextRef="#ctx0" brushRef="#br0" timeOffset="3367">11153 6158 8191,'7'5'0,"9"-8"4913,16-3-4913,15-2 0,1 4 0,-14 8 2836,-25 13-2836,-21 2 1738,-15 21-1738,0-4 0,8 4 6728,6-1-6728,13-18 169,9-3-169,11-17 0,18-8 0,-7-3 0,0-1 0,6-2 0,4-3 0</inkml:trace>
  <inkml:trace contextRef="#ctx0" brushRef="#br0" timeOffset="3658">11639 6075 8191,'-28'-17'0,"6"8"5063,-4 16-5063,3 15 2818,1 14-2818,4 0 1719,12-8-1719,12-11 6784,7-17-6784,13-11 0,2-10 0,7-2 0,-1 6 0,5 9 0,-12 9 0,6 11 0,-19 0 0,2 3 0,-4-7 0,-2-2 0,-1-3 0,-5-1 0</inkml:trace>
  <inkml:trace contextRef="#ctx0" brushRef="#br0" timeOffset="3791">11806 5995 8191,'2'-4'0,"18"-11"4372,16 1-4372,0-1 0,3-1 0,-5 5 0,-2 0 0,-3 2 0,-4 0 0,2 0 0</inkml:trace>
  <inkml:trace contextRef="#ctx0" brushRef="#br0" timeOffset="3984">12000 5611 8191,'-5'10'0,"2"8"4139,6 33-4139,0-16 0,0 2 0,1 15 0,-1 2 1461,-3-3 0,0-1-1461,1-6 0,1-3 0,-1-11 0,4-4 0,18 10 0,-8-22 0,2-2 0</inkml:trace>
  <inkml:trace contextRef="#ctx0" brushRef="#br0" timeOffset="4127">12450 5981 8191,'-21'18'0,"7"-2"5063,8-6-5063,12-7 0,-2 0 0,3-6 0</inkml:trace>
  <inkml:trace contextRef="#ctx0" brushRef="#br0" timeOffset="4274">12494 5747 8191,'-13'-2'0,"12"7"0,-1-6 0,9 6 0</inkml:trace>
  <inkml:trace contextRef="#ctx0" brushRef="#br0" timeOffset="4750">12602 5763 8191,'-6'7'0,"1"1"5063,0-1-5063,0 12 2818,4-7-2818,-1 7 1719,7-10-1719,12-4 6784,4-5-6784,1-5 0,1-4 0,-14-11 0,2 4 0,-3-21 0,-7 17 0,5-7 0,-4 18 0,8 8 0,4 7 0,16 6 0,4 3 0,8 8 0,-10-7 0,-11 2 0,-9-8 0,-7-1 0,1 0 0,4-7 0,2-1 0,18-16 0,-3 2 0,5-4 0,-12 11 0,-12 8 0,-4 5 0,-4 2 0,0 4 0,0-8 0,0 3 0</inkml:trace>
  <inkml:trace contextRef="#ctx0" brushRef="#br0" timeOffset="5008">12264 5307 8191,'-2'3'0,"0"-1"0</inkml:trace>
  <inkml:trace contextRef="#ctx0" brushRef="#br0" timeOffset="18283">7269 9422 8191,'-25'7'0,"1"-2"5063,11-3-5063,0 0 2818,4-1-2818,32-3 0,14-4 0,3-1 0,4-1 0,5-1 0,2 0-60,-14-1 0,2 0 0,-1 0 60,17-2 0,-2-1 0,-3-1 0,-2 0 2590,-8 5 1,-4 1-2591,13-6 0,-16 9 0,-21 2 0,-7 3 0,-1 0 0</inkml:trace>
  <inkml:trace contextRef="#ctx0" brushRef="#br0" timeOffset="18520">7874 9149 8241,'12'1'0,"17"-2"4398,26 9-4398,-24-3 0,1 0 0,-3 4 0,-1 2 1388,-2 2 0,-4 3-1388,3 21 0,-7 5 0,-19 5 0,-8 0 0,-5-1 0,3-20 0,3-5 0</inkml:trace>
  <inkml:trace contextRef="#ctx0" brushRef="#br0" timeOffset="64808">9267 9021 8191,'-9'36'0,"5"17"2496,2-6 1,0 7-2497,0-2 0,0 3 0,1-2 0,0-14 0,1-2 0,-1 0 942,0 7 0,0 0 0,2-7-942,3 9 0,1-31 0,-1-13 0</inkml:trace>
  <inkml:trace contextRef="#ctx0" brushRef="#br0" timeOffset="65144">9641 9042 24575,'-6'17'0,"-2"15"0,6-2 0,0 2 0,-2 6 0,3 2 0,6 0 0,4-2 0,-1-6 0,4-4 0,26 6 0,-11-30 0,2-9 0,0-7 0,1-6-1111,7-6 1,-2-5 1110,-6-5 0,-5-4-165,-3 5 1,-4 0 164,-8 2 0,-6 1-419,-12-24 419,-7 31 0,-4 1 0,0 2 0,-1 2 0,-6 1 0,-1 3 0,-19-4 0,14 8 0,10 6 0,16 4 0</inkml:trace>
  <inkml:trace contextRef="#ctx0" brushRef="#br0" timeOffset="66168">10111 9045 24575,'-19'19'0,"6"1"0,-10 8 0,14-8 0,12-7 0,13-7 0,9 2 0,7 0 0,-7 3 0,-1 2 0,-11-3 0,-4 4 0,-5 6 0,-7-1 0,-5 11 0,-1-11 0,-4 4 0,2-9 0,5-6 0,2-4 0</inkml:trace>
  <inkml:trace contextRef="#ctx0" brushRef="#br0" timeOffset="67832">11425 8858 8191,'-7'-11'0,"0"3"5063,-2 4-5063,-4 8 2818,3 10-2818,-2 15 1719,7 5-1719,4-3 6784,5-11-6784,14-14 0,0-14 0,11-15 0,-7-12 0,-10 5 0,-7 0 0,-12 16 0,-4 3 0,1 4 0,5 4 0,2 1 0,7 2 0</inkml:trace>
  <inkml:trace contextRef="#ctx0" brushRef="#br0" timeOffset="68025">11835 8393 8191,'-11'-14'0,"1"3"5063,1 7-5063,-4 23 0,7 13 0,5-3 0,3 4 885,3 1 1,2 1-886,5-3 0,1-1 929,-1-2 0,1-2-929,13 8 0,-11-15 0,-4-10 0</inkml:trace>
  <inkml:trace contextRef="#ctx0" brushRef="#br0" timeOffset="68167">11808 8697 8191,'-34'-39'0,"14"9"5063,23 12-5063,41-3 0,-5 7 0,0 0 0,-11 4 0,-2 1 0,1 1 0,0 0 0</inkml:trace>
  <inkml:trace contextRef="#ctx0" brushRef="#br0" timeOffset="68591">12958 8267 8191,'-12'0'0,"2"2"5063,-11 19-5063,5 7 0,8 1 0,2 2 0,0 1 0,3-1 1409,8 2 0,3-3-1409,9 17 0,20-29 0,11-31 859,-22-2 1,0-4-860,1-1 0,-2-2 0,-5-2 0,-3-1 0,1-4 6784,-9 2-6784,-14 20 0,2 11 0,-2 14 0,14 3 0,15-13 0,9-14 0,-8-7 0,-2-3 0,-1-1 0,1-2 0</inkml:trace>
  <inkml:trace contextRef="#ctx0" brushRef="#br0" timeOffset="68775">13379 7904 8191,'-7'10'0,"2"15"4151,2 28-4151,5-19 0,2 4 0,-2 13 0,2 2 0,1-8 0,1-2 0,2 0 0,-1-3 0,5 7 730,2-22 0,-8-17 1,-2-6-1</inkml:trace>
  <inkml:trace contextRef="#ctx0" brushRef="#br0" timeOffset="68959">13526 7903 8191,'-9'20'0,"8"1"4517,3 31-4517,2-24 0,1 0 0,2 7 0,1 0 0,2-5 0,0-3 0,13 15 720,-4-20 1,-8-11 0,-7-9 0</inkml:trace>
  <inkml:trace contextRef="#ctx0" brushRef="#br0" timeOffset="69493">13947 7956 10592,'11'-1'0,"7"-10"5038,15-3-5038,1-7 0,-16 12 0,-4 2 0</inkml:trace>
  <inkml:trace contextRef="#ctx0" brushRef="#br0" timeOffset="69671">14227 7881 8191,'3'-2'0,"9"-5"5063,15-12-5063,8-4 0,-14 8 0,-4 2 0</inkml:trace>
  <inkml:trace contextRef="#ctx0" brushRef="#br0" timeOffset="70059">14369 7599 8191,'-6'5'0,"-6"18"4640,6 11-4640,1-4 0,2 2 0,4 2 0,3 1 0,-2 4 0,2-1 0,4-6 0,2-1 0,-1-2 0,3-3 0,20 12 2869,-8-14-2869,2-7 1771,-13-10-1771,0-6 6625,-4-3-6625,1-9 479,12-36-479,-8-5 0,0 10 0,-1 0 0,-7 12 0,-1 3 0,8-18 0,-9 33 0,-1 9 0,-1 12 0,-2-4 0,2-1 0</inkml:trace>
  <inkml:trace contextRef="#ctx0" brushRef="#br0" timeOffset="70817">14652 7757 24575,'2'11'0,"-3"-8"0,4 4 0,-2-6 0,4 11 0,-3 8 0,4 6 0,2 6 0,5-1 0,8 4 0,-6-9 0,7-8 0,-8-15 0,8-25 0,1-10 0,1-14 0,-16 16 0,-2 0 0,-1 1 0,-1 1 0,-4-27 0,-2 21 0,-1 22 0,1 17 0,0 21 0,6 8 0,1 19 0,5-5 0,-5 6 0,-1-1-935,-3-20 1,-2 2 934,-1 3 0,-1 2 0,1 8 0,-2 2 0,-6-4 0,-2 1 0,3-1 0,-1-1 0,-5-6 0,-1-2-326,4-5 1,-2-2 325,-2-6 0,-1-4-2,-14 4 2,-3-15 0,16-10 0,4-2 0</inkml:trace>
  <inkml:trace contextRef="#ctx0" brushRef="#br0" timeOffset="71287">15119 7792 24575,'23'28'0,"2"18"0,-9-4-1168,-5-3 0,0 3 1168,0-6 0,0 1 0,-5 5 0,0-1 0,2-9 0,-2-3 747,-5 8-747,-1-20 385,-4-28-385,-11-30 0,8 3 0,2-9 0,0 1 0,2 6 0,1 0 0,1-1 0,-1-11 0,2-3 0,2 5 0,4-2 0,5 8 0,-1 16 0,2 4 0,8-6 0,-4 24 0,0 21 0,-6 20 0,-6 6 0,-9 12 0,-9-6 0,-7-10 1204,2-9-1204,3-16 0,-4-18 0,14 4 0,-5-9 0</inkml:trace>
  <inkml:trace contextRef="#ctx0" brushRef="#br0" timeOffset="71550">15399 7725 8191,'9'-2'0,"0"0"5063,1-8-5063,8-11 0,0-1 0,4-12 2818,-2 6-2818,-11 3 1719,-6 9-1719,-9 16 6784,0 16-6784,1 15 0,9 9 0,8-3 0,9-7 0,7-17 0,-10-6 0,-4-7 0</inkml:trace>
  <inkml:trace contextRef="#ctx0" brushRef="#br0" timeOffset="71817">15849 7358 8191,'-13'4'0,"-7"7"5063,7 10-5063,0 14 2818,10-1-2818,8-6 1719,13-6-1719,-3-16 6784,9 6-6784,-11-9 0,-4 7 0,-8 0 0,-4 4 0,-11 6 0,2 4 0,-8-5 0,11-3 0,1-11 0</inkml:trace>
  <inkml:trace contextRef="#ctx0" brushRef="#br0" timeOffset="73274">7617 11133 8191,'-25'14'0,"6"-2"5063,9-8-5063,25-11 0,31-16 0,-14 5 0,1-1 1409,8 2 0,1 0-1409,2-3 0,-1 0 0,-7 4 0,-1 1 859,-3 3 1,-4 2-860,0-6 0,-13 12 0,-11 2 0</inkml:trace>
  <inkml:trace contextRef="#ctx0" brushRef="#br0" timeOffset="73551">7976 10830 8191,'-9'-2'0,"7"0"5063,14 2-5063,16-5 0,25 4 0,-25 1 0,1 1 1023,8 2 0,0 5-1023,-7 3 0,-1 3 733,0 0 1,-2 2-734,-8 5 0,-3 1 6276,6 14-6276,-17 9 0,-11-5 0,-12 3 0,1-11 0,3-13 0,9-12 0</inkml:trace>
  <inkml:trace contextRef="#ctx0" brushRef="#br0" timeOffset="78966">9444 10570 8191,'-7'4'0,"2"6"5063,0 9-5063,2 19 0,3-9 0,0 3 957,0 4 0,0 0-957,0 3 0,0-2 1840,7 18-1840,3-19 1599,20-25 0,-18-7 0,9-8 0</inkml:trace>
  <inkml:trace contextRef="#ctx0" brushRef="#br0" timeOffset="79265">9824 10513 8191,'3'-22'0,"-4"9"5063,-2 17-5063,-1 27 0,4 11 0,8 13 2818,8-16-2818,10-20 0,13-21 0,3-22 0,-3-9 0,-10-5 1719,-19-1-1719,-18 11 6784,-19 3-6784,-10 4 0,-16 6 0,5 6 0,7 4 0,19 5 0,14 0 0</inkml:trace>
  <inkml:trace contextRef="#ctx0" brushRef="#br0" timeOffset="79593">10230 10298 8301,'-5'0'0,"1"3"5075,-10 8-5075,0 22 0,1 15 1240,11-16 0,3-1-1240,3 0 0,6-4 0,31 9 0,9-32 0,-19-8 0,-1-5 874,0-9 1,-1-5-875,-2-1 0,-2-1 0,-5 3 0,-3-2 3279,-5-3 1,-3 1-3280,-6-8 0,-9 2 0,-11 0 0,-12 12 0,-9-3 411,-3 17-411,6 13 0,19 4 0,5 0 0,11-7 0</inkml:trace>
  <inkml:trace contextRef="#ctx0" brushRef="#br0" timeOffset="79874">10860 10314 8191,'-10'5'0,"-2"2"5063,-12 4-5063,6 1 2818,0 1-2818,9-3 1719,19-1-1719,7-4 6784,6 0-6784,0 0 0,-9 0 0,-6 9 0,-9-1 0,-7 11 0,-11 3 0,4-4 0,2-6 0,9-13 0</inkml:trace>
  <inkml:trace contextRef="#ctx0" brushRef="#br0" timeOffset="80369">11767 10122 24575,'11'-6'0,"4"-2"0,7-10 0,7-3 0,5-1 0,3-5 0,-15 13 0,-4 0 0,-14 10 0</inkml:trace>
  <inkml:trace contextRef="#ctx0" brushRef="#br0" timeOffset="80559">11890 9789 8191,'-6'30'0,"-4"17"1868,7-13 0,0 2-1868,-3 3 0,1 0 1274,1-4 0,1 0-1274,6 18 1922,6-26-1922,14-16 0,-12-10 0,3-4 0</inkml:trace>
  <inkml:trace contextRef="#ctx0" brushRef="#br0" timeOffset="80760">12064 10073 8191,'13'-1'0,"-2"2"5063,-5 6-5063,0 2 2818,12-4-2818,-7-5 1719,9-8-1719,-9-6 6784,-5-10-6784,-3 9 0,-8-4 0,-5 11 0,-10 7 0,-2 10 0,5-3 0,6 5 0</inkml:trace>
  <inkml:trace contextRef="#ctx0" brushRef="#br0" timeOffset="81344">13144 9440 24575,'1'33'0,"-2"-3"0,1 2 0,4-2 0,0 0 0,-2 3 0,0-3 0,7 3 0,2-22 0,-5-6 0,2-3 0</inkml:trace>
  <inkml:trace contextRef="#ctx0" brushRef="#br0" timeOffset="81642">13439 9411 8191,'-13'-3'0,"-9"14"5063,-2 12-5063,10 1 0,3 4 0,0 3 0,4 1 1029,6 0 0,4-1-1029,8 15 1728,28-23-1728,9-30 0,-18-4 0,-1-5 3206,-2-7 1,-2-3-3207,-3 0 0,-2-1 0,-5 0 0,-4-1 0,-1-12 0,-10 2 0,-15 9 975,1 7-975,-6 8 36,6 10 1,6 2 0,4 4 0</inkml:trace>
  <inkml:trace contextRef="#ctx0" brushRef="#br0" timeOffset="81943">13773 9296 24575,'-17'38'0,"3"9"0,6-17 0,2 1 0,4 1 0,3-1 0,6 21 0,14-19 0,14-30 0,1-18 0,5-14 0,-12-12 0,-10 5 0,-11-9 0,-13-2-303,1 20 1,-2-1 302,-8-20 0,-4 12 0,1 24 0,3 12 0,5 13 0,5-7 0,4 1 0</inkml:trace>
  <inkml:trace contextRef="#ctx0" brushRef="#br0" timeOffset="82296">14099 9231 8191,'-7'-7'0,"-12"35"2067,14 0 1,2 2-2068,-2 25 1461,13-19 0,7-6-1461,22-18 0,9-12 0,-9-12 1830,-9-7-1830,-12-8 6431,-10 2-6431,-11-13 0,-6-3 0,-6 1 1066,-1 11-1066,5 13 0,5 15 0,4 2 0,4 3 0</inkml:trace>
  <inkml:trace contextRef="#ctx0" brushRef="#br0" timeOffset="82551">14471 9253 8191,'3'12'0,"-5"-4"5063,-3 4-5063,-4-5 2818,6 6-2818,4-5 1719,16 3-1719,12-8 6784,4 4-6784,-5-4 0,-9 15 0,-19-5 0,-9 14 0,-6-12 0,-2 1 0,9-10 0,4-2 0</inkml:trace>
  <inkml:trace contextRef="#ctx0" brushRef="#br0" timeOffset="83233">15868 8952 8191,'-20'4'0,"7"1"5063,-1 22-5063,13-9 2818,2 2-2818,16-11 1719,5-12-1719,12-11 6784,-8-11-6784,-8 2 0,-11-1 0,-11 10 0,-5 1 0,-17 3 0,5 4 0,-5 2 0,25 1 0,-1 3 0,9-3 0</inkml:trace>
  <inkml:trace contextRef="#ctx0" brushRef="#br0" timeOffset="83425">16258 8536 8191,'-10'-34'0,"1"9"5063,-5 17-5063,-3 17 2818,0 8-2818,-5 31 0,16-21 0,2 2 344,-2 9 1,3 1-345,6-4 0,3-1 3137,-2-5 0,1-3-3137,8 13 0,-5-23 0,-5-9 0</inkml:trace>
  <inkml:trace contextRef="#ctx0" brushRef="#br0" timeOffset="83579">16146 8858 8191,'11'-15'0,"21"-16"1812,-7 13 1,3-1-1813,7-6 0,4 0 0,5 1 0,3 2 0,2 0 0,-3 2 0,-16 7 0,-1 1 0,18-3 0</inkml:trace>
  <inkml:trace contextRef="#ctx0" brushRef="#br0" timeOffset="84692">16968 8500 8191,'-2'-9'0,"-6"4"5063,-3-1-5063,-13 5 0,-8 7 0,-4 8 2818,4 12-2818,16-6 1719,23-2-1719,19-13 6784,28-6-6784,-26 0 0,0 1 0,3-2 0,0 3 0,18 12 0,-21 9 0,-11 21 0,-17-1 0,-4-10 0,-3 2 0,-4-8 0,-3 0 0,-1 8 0,-3 1-515,-3-5 1,-1-1 514,3-2 0,2-2 0,-8 13 0,12-28 0,25-36 0,1 0 0,3-4 0,9-15 0,4-3-502,-4 10 1,2-2-1,0 0 502,1-4 0,0-1 0,1 1-684,-1 1 0,0 0 0,-2 2 684,-5 6 0,0 0 0,-3 3 0,0-1 0,-3 3 0,-3-3 0,-18 30 0,-2 4 0,-7 19 1332,9 2-1332,4 3 3254,7-7-3254,22-10 0,3-10 0,10-3 0,5 0 0,-12 9 0,6 5 0,-19 7 0,-5 1 0,-13 0 0,-4-4 0,12-15 0,9-19 0,0 0 0,2-4 0,3-7 0,1-1 0,1-2 0,-2 3 0,-6 7 0,-2 3 0,7-4 0,-22 30 0,1 23 0,-5 0 0,6 5 0,5-11 0,4-12 0,12-12 0,3-11 0,4-13 0,2-16 0,-15 4 0,-2 0 0,4-6 0,-4 3 0,-20 62 0,4 20 0,9 3 0,13-11 0,14-14 0,4-11 0,0-14 0,-5-5 0,-18 2 0,-6-1 0</inkml:trace>
  <inkml:trace contextRef="#ctx0" brushRef="#br0" timeOffset="84936">18283 7948 24575,'-12'10'0,"-3"8"0,6 1 0,1 1 0,13-6 0,11-6 0,22-2 0,11-2 0,-1-4 0,-13 2 0,-20 2 0,-16 7 0,-13 11 0,-7 7 0,-11 4 0,5-3 0,0-10 0,14-8 0,6-7 0</inkml:trace>
  <inkml:trace contextRef="#ctx0" brushRef="#br0" timeOffset="146475">9080 11479 24575,'-17'12'0,"5"3"0,15-2 0,11 14 0,15-7 0,16-2 0,-10-18 0,4-7 0,-4-4 0,1-4 0,1-3-2181,7-8 0,0-5 0,2-2 2181,-7 4 0,1 0 0,-1-2 0,-1-1 0,-2 1 0,-1-1 0,-1 1 0,-1 0 0,5-4 0,-2 1 0,-3 3 704,5-1 0,-5 6-704,0 8 0,-5 33 0,-16 25 0,-2-7 0,-1 2 0,-5 1 0,-2 0 0,2 2 0,1 0 0,4 17 0,1-22 0,12-26 0,15-31 0,-10 3 0,4-3 1462,9-8 0,1 0-1462,-1 3 0,2 4 0,8 8 0,-1 6 0,5 3 0,-24 15 0,-3 1 0,-3-5 0,8-7 0,-6-12 0,4-5 0,6-4 0,1-4 0,-9 1 0,1-3 0,0-1-890,0 0 0,-1-1 1,0 0 889,-5 0 0,-1 0 0,-1 1 0,6-6 0,-4 2 0,3-7 0,-14 25 0,-10 14 0</inkml:trace>
  <inkml:trace contextRef="#ctx0" brushRef="#br0" timeOffset="146975">9597 12182 8191,'-1'-7'0,"-2"27"5063,3 23-5063,-2-4 0,1 5 0,2-2 0,2 2 1409,2 2 0,0-1-1409,-3-12 0,2-3 0,21 11 429,-2-38 1,-4-3 0,-3-12 0</inkml:trace>
  <inkml:trace contextRef="#ctx0" brushRef="#br0" timeOffset="147232">9911 12157 8191,'-1'-8'0,"-4"15"5063,-5 20-5063,2 19 0,8 9 2818,5-7-2818,14-14 1719,25-40-1719,-4-13 0,-11-2 0,-5-4 0,-4-11 0,-11-3 6784,-22 5-6784,-11 3 0,0 9 0,2 9 0,13 10 0,5 3 0</inkml:trace>
  <inkml:trace contextRef="#ctx0" brushRef="#br0" timeOffset="147529">10339 11975 8191,'-35'16'0,"10"0"5063,8-11-5063,16 14 2818,13 5-2818,7 11 1719,4-9-1719,-1-6 6784,1-14-6784,-4-9 0,9-15 0,-13-12 0,-1-6 0,-17-2 0,-6 6 0,-17 2 0,11 10 0,-7 9 0,17 10 0,1 3 0</inkml:trace>
  <inkml:trace contextRef="#ctx0" brushRef="#br0" timeOffset="147792">10560 11831 8191,'1'9'0,"5"19"4715,-3 17-4715,3-17 0,2-1 0,10 16 2860,7-16-2860,3-19 1762,6-22-1762,1-10 0,-11-11 0,-2-6 6653,-25-7-6653,-5 10 394,-6 3-394,-5 26 0,13 5 0,-2 7 0</inkml:trace>
  <inkml:trace contextRef="#ctx0" brushRef="#br0" timeOffset="148892">12801 10471 8191,'-1'2'0,"2"1"5063,0 9-5063,8 15 0,21 4 0,-13-9 0,3-1 909,12-4 0,5-6-909,1-6 0,4-6 0,-6-4 0,2-4 0,2-4 0,2-5 0,2-5 0,1-2 0,-4 2 0,2 0 0,-2 1 0,0-3 0,-6 2 0,2-2 0,-2 0 0,-5 3 0,1-1 0,-5 3 0,0-10 1852,-1 19-1852,-8 18 6355,-3 2-6355,1 7 0,-6-7 0,4-2 1296,0-2-1296,11-10 0,10-15 0,-11 5 0,3-1 0,5-1 0,2 2 0,-1 2 0,0 4 0,23 3 0,-16 9 0,-19 5 0,-10 0 0,-3 1 0,3-4 0,1-4 0,33-16 0,-14 2 0,3-1-1955,-1-1 0,2-1 0,1-1 1955,2 1 0,2 0 0,-1-1 0,3-1 0,1-1 0,-2 1 0,12-3 0,-3 1 0,-13 5 0,-6 1 0,3-6 0,-29 15 0,-6 1 0</inkml:trace>
  <inkml:trace contextRef="#ctx0" brushRef="#br0" timeOffset="149383">13493 10921 9431,'-2'2'0,"7"11"4339,-3 35-4339,2-17 0,1 3 0,-1 11 0,-1 1 1373,1-3 1,2-1-1374,1-4 0,3-4 0,13-2 413,14-33 1,-18-12-1,-1-9 1</inkml:trace>
  <inkml:trace contextRef="#ctx0" brushRef="#br0" timeOffset="149650">13831 10862 8191,'28'-18'0,"-14"28"4859,-22 34-4859,5-16 0,0 1 0,2 17 2843,10-21-2843,8-20 1744,-2-9-1744,17-32 6708,-20 15-6708,-1-19 0,-21 10 0,-14 0 230,4 3-230,-2 12 0,27 20 0,9 6 0</inkml:trace>
  <inkml:trace contextRef="#ctx0" brushRef="#br0" timeOffset="149967">14266 10760 9207,'-2'-4'0,"-1"-1"5120,-11 30-5120,-2 7 0,12-2 0,2 1 0,-3 18 2663,18-13-2663,7-25 1581,7-19-1581,4-15 6004,-4-8-6004,-6-3 0,-10 8 0,-3-4 0,-9-2 0,-3 5 0,13 4 0,-8 16 0,13 7 0</inkml:trace>
  <inkml:trace contextRef="#ctx0" brushRef="#br0" timeOffset="150458">14429 10708 8191,'39'-17'0,"-6"0"5063,-21 24-5063,-5 11 2818,-21 17-2818,14-6 1719,9-12-1719,11-16 6784,5-6-6784,9-13 0,-5-3 0,-2-8 0,-12-14 0,-8 1 0,-8-12 0,-2 24 0,-6 10 0,4 21 0,0 16 0,5-6 0,5 8 0,5-11 0,4-3 0,3-5 0,-4-5 0,0-3 0,-4-1 0,-4 0 0,-1-10 0,-4-3 0,-4-10 0,1 11 0,-5 5 0,1 14 0,-3 10 0,9-2 0,-3 2 0,8-6 0</inkml:trace>
  <inkml:trace contextRef="#ctx0" brushRef="#br0" timeOffset="150783">14968 10432 8191,'-5'2'0,"-1"10"5063,3 20-5063,6 2 2818,3-6-2818,10-11 1719,4-16-1719,12-7 6784,-2-10-6784,-2-3 0,-16-1 0,-7-11 0,-9 4 0,-7-7 0,-3 12 0,-13 13 0,16 5 0,-3 7 0</inkml:trace>
  <inkml:trace contextRef="#ctx0" brushRef="#br0" timeOffset="151284">13980 11121 8512,'3'23'0,"8"11"5094,-9 21-5094,3-21 0,-1 0 0,-5-6 0,-2 0 554,3 4 0,-1-4 0,-3-2 1,4-5-1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37:27.797"/>
    </inkml:context>
    <inkml:brush xml:id="br0">
      <inkml:brushProperty name="width" value="0.05292" units="cm"/>
      <inkml:brushProperty name="height" value="0.05292" units="cm"/>
      <inkml:brushProperty name="color" value="#FF0000"/>
    </inkml:brush>
  </inkml:definitions>
  <inkml:trace contextRef="#ctx0" brushRef="#br0">3924 12771 24575,'-7'-11'0,"-2"2"0,2 4 0,-2 7 0,0 3 0,1 14 0,3 3 0,4 3 0,9-4 0,11-12 0,12-16 0,11-15 0,-5-5 0,-6-2 0,-19 9 0,-5 3 0,-9 0 0,0 3 0,-9 3 0,-2 6 0,-5 8 0,-8 15 0,2 12 0,4 6 0,10-8 0,14-11 0,7-15 0,2-6 0,9-16 0,-7 7 0,-2-9 0,-14 9 0,-8 5 0,-5 0 0,-3 10 0,2 7 0,1 5 0,10 4 0,4-5 0,11-4 0,9-13 0,7-14 0,-3-1 0,-10-3 0,-12 9 0,-11 8 0,-1 3 0,0 3 0,-7 4 0,9 0 0,-5 6 0,10-5 0,-2 1 0</inkml:trace>
  <inkml:trace contextRef="#ctx0" brushRef="#br0" timeOffset="1768">4441 12751 24575,'-9'11'0,"5"1"0,10 5 0,3 7 0,-3-5 0,0 1 0,-1-8 0,-2-7 0,-1-1 0</inkml:trace>
  <inkml:trace contextRef="#ctx0" brushRef="#br0" timeOffset="1949">4428 12505 8191,'-14'5'0,"1"-2"0,17-3 0</inkml:trace>
  <inkml:trace contextRef="#ctx0" brushRef="#br0" timeOffset="3211">6907 13498 8191,'-2'-9'0,"-5"-2"5063,0 1-5063,-4 3 2818,2 5-2818,2 7 1719,2 5-1719,6 4 6784,3 9-6784,7-7 0,2 2 0,10-16 0,3-7 0,-4-8 0,-9-4 0,-11 0 0,-9 6 0,-11-1 0,7 9 0,-12 5 0,14 6 0,-2 14 0,10-4 0,2 0 0,10-10 0,2-11 0,13-11 0,-7-8 0,-1-2 0,-16 1 0,-8 6 0,-15 0 0,-8 3 0,-11 15 0,9 4 0,9 19 0,20 2 0,17-5 0,20-6 0,-14-12 0,6-3 0</inkml:trace>
  <inkml:trace contextRef="#ctx0" brushRef="#br0" timeOffset="4469">4624 15836 8191,'-6'-5'0,"-5"-2"5063,1 8-5063,-1 1 2818,7 9-2818,2 2 1719,2 4-1719,4-3 6784,1-3-6784,4-9 0,0-3 0,1-9 0,-2-1 0,-5-3 0,-3 2 0,-10 4 0,-1 3 0,-7 5 0,1 6 0,4 2 0,2 2 0,7-1 0,6-2 0,3-7 0,4-3 0,8-18 0,-8 8 0,0-2 0,-21 28 0,3 0 0,-4 6 0,10-11 0</inkml:trace>
  <inkml:trace contextRef="#ctx0" brushRef="#br0" timeOffset="5808">4618 15788 8191,'-12'0'0,"-2"0"5063,-3 5-5063,5 0 2818,4 9-2818,6-1 1719,4 1-1719,19 3 6784,1-18-6784,19-5 0,-12-15 0,-6 2 0,-17-1 0,-8 7 0,-12 1 0,-14-1 0,-6 10 0,-6 6 0,8 4 0,11 9 0,12 5 0,7-3 0,10 1 0,4-11 0,12-9 0,1-3 0,-7-1 0,-4 2 0</inkml:trace>
  <inkml:trace contextRef="#ctx0" brushRef="#br0" timeOffset="6856">6928 16308 24575,'-9'-2'0,"0"2"0,0 0 0,1 8 0,4 3 0,5 13 0,10-2 0,9-2 0,9-9 0,3-7 0,-7-9 0,-5 0 0,-15-16 0,-6 10 0,-14-15 0,-13 11 0,-2 2 0,-15 9 0,15 16 0,-2 15 0,22-4 0,13 11 0,16-21 0,16-1 0,12-18 0,-3-13 0,-11 2 0,-20 0 0,-16 9 0,-9 4 0,-8-1 0,-12 11 0,5 1 0,0 7 0,18-1 0,20 0 0,-8-3 0,11-3 0</inkml:trace>
  <inkml:trace contextRef="#ctx0" brushRef="#br0" timeOffset="8217">3138 6304 8191,'-9'-5'0,"8"5"5063,8 11-5063,20 17 0,8 5 0,-6-5 0,3 0 0,-3-1 0,3 2 0,0-3 1040,4-1 0,-1-5-1040,-9-4 0,-2-3 454,14-2 1,-22-4 0,-8-7 0</inkml:trace>
  <inkml:trace contextRef="#ctx0" brushRef="#br0" timeOffset="8419">3440 6218 8191,'-17'3'0,"7"12"5063,-5 5-5063,4 7 0,0 4 0,1-3 0,-2 2 1409,-4 14 0,-1 2-1409,6-10 0,1-1 0,2-6 0,1-3 429,-1 7 1,6-24 0,4-5 0</inkml:trace>
  <inkml:trace contextRef="#ctx0" brushRef="#br0" timeOffset="8986">4112 6175 8191,'14'-9'0,"4"1"4962,20-5-4962,2-5 0,7-2 2830,-13 3-2830,-8 6 0,-17 8 0,-5 1 0</inkml:trace>
  <inkml:trace contextRef="#ctx0" brushRef="#br0" timeOffset="9136">4255 6185 8191,'10'-3'0,"10"-9"5063,15-14-5063,8-4 0,-15 9 0,-8 9 0</inkml:trace>
  <inkml:trace contextRef="#ctx0" brushRef="#br0" timeOffset="10208">5014 5811 8191,'-39'-4'0,"6"0"4407,-19 18-4407,2 8 0,24-5 0,1 1 2895,-15 20-2895,21-10 1798,20-7-1798,15-12 6537,29-19-6537,-11-1 0,2-2 0,0-2 0,1 1 0,-2 2 0,-2 4 0,3 7 747,-14 21-747,-20 18 0,-2-8 0,-4 2 0,-3 0 0,-2 0 0,-1 6 0,-2-1-474,-3-2 0,-1 0 474,-1-2 0,0-1 0,1-2 0,0-3 0,-3 1 0,23-25 0,24-39 0,-7 11 0,1-3-1195,6-13 0,1-5 1195,-10 12 0,-1-3 0,-1 0 0,2-4 0,0 0 0,-3-1 0,-4 1 0,-4-1 0,0 2 0,5-15 0,-4 4 0,-8 13 0,-2 6 831,-3-6-831,-5 29 0,-2 18 0,-2 25 0,11 1 0,5 12 0,17-16 0,12-15 0,8-13 0,13-13 2507,-5-5-2507,-21 5 0,-1 1 0,14-5 0,-11 6 0,-9 13 0,-11 13 0,-4 7 0,-1 1 0,-1-18 0,1-17 0,8-29 0,3-10 0,-3 22 0,0 1 0,4-6 0,-1 18 0,0 25 0,-7 2 0,5 6 0,-5-9 0,3 0 0,2-11 0,11-5 0,3-12 0,4-10 0,1-10 0,-16 10 0,-2-2 0,-2-5 0,-3-2 0,0 0 0,-2 1 0,-2-17 0,-9 26 0,-2 30 0,-7 21 0,1 15 0,7 15 0,12-11 0,21-6 0,9-29 0,3-5 0,-2-17 0,0-4 0,-18 6 0,0-1 0</inkml:trace>
  <inkml:trace contextRef="#ctx0" brushRef="#br0" timeOffset="11868">6928 5161 8191,'-9'5'0,"8"-5"5063,19-5-5063,12-13 2818,12-2-2818,-6-6 1719,-15 7-1719,-14 3 6784,-10 9-6784,-23 7 0,-10 13 0,-8 7 0,5 10 0,21 7 0,23-1 0,19-3 0,0-19 0,3-4 0,4-8 0,2-5 0,12 1 0,-1-4 0,2-6 0,1 1 0</inkml:trace>
  <inkml:trace contextRef="#ctx0" brushRef="#br0" timeOffset="12027">7288 5084 24575,'-1'-7'0,"11"6"0,28 22 0,10-2 0,-18-7 0,2 1 0,-1 0 0,-1-1 0,4 1 0,-7 0 0</inkml:trace>
  <inkml:trace contextRef="#ctx0" brushRef="#br0" timeOffset="12192">7597 5085 8191,'-22'34'0,"1"-5"5063,-6 11-5063,3 10 0,10-22 0,0 0 563,5 4 1,1-2-1,-7 2 1,11-11 0</inkml:trace>
  <inkml:trace contextRef="#ctx0" brushRef="#br0" timeOffset="12630">7708 5158 8191,'1'32'0,"5"7"5063,-4 1-5063,-2-11 0,0 2 0,2-3 0,-1 0 0,-3 3 0,-1-1 2818,3 17-2818,-2-19 1719,4-17-1719,-8-28 0,6-9 0,1-5 0,0-10 0,-1-4 2025,0 4 1,0-2 0,2-1-2026,2-2 0,2 0 0,0 0 0,1-1 0,1 1 0,1 4 0,-2-3 0,6 10 0,36 11 0,-34 58 0,3-2 0,-3 4 0,-12-5 0,-4 1 0,2-1 0,-3-1 0,-5-2 0,-4-3 0,-23 10 0,-6-35 0,8 3 0,12-26 0</inkml:trace>
  <inkml:trace contextRef="#ctx0" brushRef="#br0" timeOffset="13128">8037 4788 8191,'1'19'0,"2"9"4988,-2 12-4988,-4 7 0,2-7 2828,-4-8-2828,2-12 1728,3-15-1728,0-6 6756,5-38-6756,1-8 0,2 13 0,3-2 42,0 6 0,3 3-42,7 5 0,3 3 0,14-3 0,0 15 0,-18 8 0,-7 4 0,-5 1 0,1-3 0,0-5 0,0-1 0,1-9 0,0 4 0,-2-5 0,-4 4 0,-6 4 0,-1 5 0,-9 15 0,5 13 0,-2-1 0,9-2 0,15-17 0,14-10 0,24-9 0,-18 1 0,0-2 0,9-1 0,-4-2 0</inkml:trace>
  <inkml:trace contextRef="#ctx0" brushRef="#br0" timeOffset="13460">8705 4561 8191,'-18'6'0,"5"-3"5063,0 3-5063,6-1 2818,1 4-2818,3 0 1719,5-2-1719,3-3 6784,14-2-6784,-4-2 0,10 19 0,-17 0 0,-8 18 0,-8-14 0,-5-3 0,8-15 0,1-1 0</inkml:trace>
  <inkml:trace contextRef="#ctx0" brushRef="#br0" timeOffset="13837">8894 4517 24575,'-11'8'0,"3"-2"0,2 7 0,11-3 0,5-2 0,3-3 0,0 0 0,-4-3 0,-4 12 0,-3-1 0,-7 8 0,-6 2 0,-4-6 0,8-5 0,-1-7 0,10-9 0</inkml:trace>
  <inkml:trace contextRef="#ctx0" brushRef="#br0" timeOffset="14013">9055 4472 8191,'7'5'0,"-6"9"5063,-3 18-5063,-7 8 2818,6-10-2818,1-4 0,5-21 0,-1-1 0</inkml:trace>
  <inkml:trace contextRef="#ctx0" brushRef="#br0" timeOffset="14142">9097 4321 8191,'-2'6'0,"-4"-3"0,14 0 0</inkml:trace>
  <inkml:trace contextRef="#ctx0" brushRef="#br0" timeOffset="14676">9273 4335 8191,'-17'13'0,"-1"4"5063,13-8-5063,-1 3 2818,9 0-2818,6-4 1719,1-4-1719,2-5 6784,-1-8-6784,-4-4 0,-1-11 0,-3-1 0,-3-1 0,4 14 0,0 6 0,16 13 0,9-2 0,11-1 0,-9 3 0,-12 2 0,-21 5 0,-5 9 0,-1-8 0,9-7 0,7-27 0,17-16 0,-7 9 0,1 1 0,19-11 0,-8 14 0,-13 20 0,-10 14 0,2 2 0,21 19 0,-14-11 0,10 4 0,-21-19 0</inkml:trace>
  <inkml:trace contextRef="#ctx0" brushRef="#br0" timeOffset="16063">6213 5157 8191,'-7'-5'0,"0"0"5063,4 7-5063,-5 24 0,8 1 0,1 4 0,-3 14 0,-1 3 0,2-9 0,-1 2 0,0 0 0,1-1 0,1-1 0,0-2 0,-3 12 0,0-5 1409,2-13 0,2-5-1409,3-6 1719,0-25-1719,5-26 0,-1-17 0,-5 14 0,0-2 0,0-8 0,-1-2 0,-4-3 0,-2-1 1262,2 12 0,0 0 0,0-1-1262,-2-2 0,0 0 0,-1 2 0,0-10 0,-1 3 0,0 7 0,6 13 0,12 26 0,8 44 0,-2-4 0,1 6 0,-4 6 0,0 2-966,2-3 1,0-1 965,-6-3 0,1-3 1153,3-10 1,0-4-1154,-1 6 0,1-15 0,-12-12 0,-3 0 0,-1-4 0,-1-1 0</inkml:trace>
  <inkml:trace contextRef="#ctx0" brushRef="#br0" timeOffset="16200">6136 5483 24575,'37'-20'0,"-11"11"0,3-1 0,9-6 0,2 1 0,0 5 0,-2 1 0,9-7 0,-20 11 0</inkml:trace>
  <inkml:trace contextRef="#ctx0" brushRef="#br0" timeOffset="20888">17818 8982 24575,'-23'-6'0,"28"0"0,36 6 0,8-2 0,7-1-2461,-10-1 0,3-1 0,2 1 2461,-6 0 0,1 0 0,1 1 0,4-1 0,-4 2 0,3-1 0,2 0 0,0 1 0,-2 0 0,-3 1 0,6 0 0,-4 1 0,-1 0 0,4 1 0,0-1 0,6-1 0,-1 1 0,-4 1 0,-10 0 1052,1 3 1,-8-1-1053,1-4 0,-16 1 1176,-22 1-1176,-12-3 0,-28 2 0,-3-4 0,2-1 0,-11-2 0,-1 1 260,11 2 0,-2 0 1,0 1-1,-4 0-260,5 2 0,-3 0 0,-1 1 0,-1 0 0,1 1 0,3-1 0,-8 2 0,1-1 0,3 2 0,0 0 0,1 2 0,0 1 0,3 1 0,7-1 0,1 2 0,6 0 0,-6-3 0,18-5 0,29-4 0,36-6 0,-12 7 0,4 1-1074,-1-2 1,4 0 0,0 1 1073,8 2 0,1 1 0,-4 0 0,-1-3 0,-3 0 0,-2 3 0,1 0 0</inkml:trace>
  <inkml:trace contextRef="#ctx0" brushRef="#br0" timeOffset="34025">24339 3654 24575,'-8'1'0,"4"19"0,16 10 0,-2 23 0,4-5 0,-9 5 0,0-13 0,-5-1 0,0-17 0,4-7 0,13-34 0,10-16 0,-6 5 0,0-5 0,1-12 0,-1 1 0,-8 8 0,2 13 0,14 28 0,-23 38 0,-1 1 0,2 9 0,0-5 0,-1-7 0,3-3 0,8 7 0,7-9 0,22-26 0,-13-17 0,0-9 0,8-14 0,-5-5 0,-12 3 0,-2-3 0,-3 6 0,1-2 0,-6-2-1034,-8-4 0,-5-2 0,0 3 1034,2-7 0,-1 1 0,-1-3 0,-3 6 0,-3 14 0</inkml:trace>
  <inkml:trace contextRef="#ctx0" brushRef="#br0" timeOffset="34249">25172 3645 24575,'-8'28'0,"-3"8"0,2 4 0,3 8 0,-2-22 0,8-4 0</inkml:trace>
  <inkml:trace contextRef="#ctx0" brushRef="#br0" timeOffset="34409">25293 3369 24575,'-19'5'0,"9"4"0,7-3 0,5 1 0</inkml:trace>
  <inkml:trace contextRef="#ctx0" brushRef="#br0" timeOffset="34592">25407 3579 8191,'-9'-5'0,"4"3"0,1 0 0</inkml:trace>
  <inkml:trace contextRef="#ctx0" brushRef="#br0" timeOffset="34858">25398 3690 8191,'-7'25'0,"1"-1"5063,6-1-5063,7 9 0,2 8 0,1 13 2818,-11 2-2818,-3-28 0,-1 1 0,-2 2 0,-2 0 1368,-14 18-1368,-2 1 6610,-5-17-6610,-14-10 0,2-27 0,8 5 0,14-12 0</inkml:trace>
  <inkml:trace contextRef="#ctx0" brushRef="#br0" timeOffset="35394">26069 3668 9009,'-6'-2'0,"5"-4"5118,1 3-5118,25-10 2694,-1 1-2694,15-5 1607,-14 8-1607,-5 2 0,-11 7 0,-5 0 0</inkml:trace>
  <inkml:trace contextRef="#ctx0" brushRef="#br0" timeOffset="35561">26001 3813 8191,'-3'5'0,"13"-5"5063,25-15-5063,13-8 0,-18 12 0,2 0 0,3-2 0,-2 1 0,2 0 0,-1 2 0</inkml:trace>
  <inkml:trace contextRef="#ctx0" brushRef="#br0" timeOffset="35928">26584 3526 8191,'-4'-9'0,"-6"14"4660,-16 22-4660,13 0 0,2 4 0,0 2 0,5 0 0,7 0 0,5-2 0,17 8 2867,25-21-2867,6-25 0,-24-3 0,-1-2 0,-2-5 0,-2-2 0,8-18 0,-15-3 0,-14-1 0,-9-5 0,-18 3 1768,-4 11-1768,0 11 1658,-4 20 0,20 1 1,-3 7-1</inkml:trace>
  <inkml:trace contextRef="#ctx0" brushRef="#br0" timeOffset="36835">27892 3530 8191,'-6'17'0,"7"6"4617,-3 16-4617,5 2 2871,-3 6-2871,0-15 443,2-12 1,-1-12-1,1-4 1</inkml:trace>
  <inkml:trace contextRef="#ctx0" brushRef="#br0" timeOffset="36989">27926 3320 24575,'-7'4'0,"8"2"0,1-1 0,6 0 0</inkml:trace>
  <inkml:trace contextRef="#ctx0" brushRef="#br0" timeOffset="37233">28159 3312 8191,'-5'-26'0,"4"-4"5063,-8 17-5063,0-2 2818,-1 15-2818,-6 6 1719,-4 24-1719,0 9 0,13-6 0,3 2 3019,1-3 1,3-1-3020,6 0 0,2 0 0,7 22 0,4-7 0,-4-12 0,-4-7 0,-5-19 0,-4-4 0</inkml:trace>
  <inkml:trace contextRef="#ctx0" brushRef="#br0" timeOffset="37386">28008 3597 8191,'19'-28'0,"18"-3"1670,-9 18 1,2 2-1671,11-3 0,3 1 0,2 1 0,1 1 0,0-1 0,-3 2 0,5-3 0,-15 3 0</inkml:trace>
  <inkml:trace contextRef="#ctx0" brushRef="#br0" timeOffset="38099">29313 3331 8191,'5'1'0,"2"12"5063,-1 22-5063,3 13 0,-4-17 0,0-1 0,1 19 704,-2-11 1,-4-22-1,0-8 1</inkml:trace>
  <inkml:trace contextRef="#ctx0" brushRef="#br0" timeOffset="38251">29424 3117 8191,'-25'0'0,"16"3"0,3-2 0,14 1 0</inkml:trace>
  <inkml:trace contextRef="#ctx0" brushRef="#br0" timeOffset="38834">29780 3560 8191,'-1'5'0,"-2"1"5063,-6 11-5063,-5 18 0,0 7 0,-5 4 704,7-14 1,4-16-1,5-8 1</inkml:trace>
  <inkml:trace contextRef="#ctx0" brushRef="#br0" timeOffset="39260">30091 3245 24575,'-11'0'0,"4"0"0,2 0 0</inkml:trace>
  <inkml:trace contextRef="#ctx0" brushRef="#br0" timeOffset="39542">30088 3531 8191,'3'13'0,"0"3"5063,4 4-5063,-6 19 2818,6 9-2818,-5-18 0,-4 1 0,-2 3 0,-1 0 859,2-2 1,-1-1-860,-2-2 0,-3-3 0,-13 18 0,-2-15 0,-11-10 0,-12-5 0,5-19 0,9 3 0,13-7 0</inkml:trace>
  <inkml:trace contextRef="#ctx0" brushRef="#br0" timeOffset="41730">31024 3329 8191,'-7'-11'0,"2"-1"5063,-8 4-5063,2 0 2818,-7 5-2818,1 7 1719,-9 16-1719,5 17 0,-2 0 6784,13 2-6784,11-19 0,4-12 0,14-7 0,2-9 0,8-8 0,-10 2 0,-6-2 0,-8 4 0,-3 2 0,1 9 0,-3 13 0,7 13 0,-3 0 0,8-5 0,-1-11 0,2-8 0,13-14 0,3-9 0,4-11 0,-3 1 0,-8-1 0,-5 15 0,-7 10 0,-5 10 0,-3 10 0,0-3 0,6 1 0,0-6 0,8-2 0,11-13 0,2-6 0,17-7 0,-17 3 0,-2 5 0,-19 15 0,-4 14 0,-4 9 0,0 3 0,6-1 0,2-15 0,13-1 0,11-21 0,8-2 0,-3-12 0,-12 8 0,-14 0 0,-9 9 0,-6-3 0,-1 8 0,-5 9 0,5 12 0,0 3 0,10 4 0,4-11 0,18-8 0,-14-2 0,8-6 0</inkml:trace>
  <inkml:trace contextRef="#ctx0" brushRef="#br0" timeOffset="43184">27390 4543 8191,'-1'-5'0,"-2"3"5063,-7 14-5063,-4 20 0,2 14 0,2 2 0,8-9 2818,10-28-2818,13-22 1719,10-27-1719,-8 12 0,0-1 0,2-5 0,0-1 2968,-1 2 1,0 2-2969,0 4 0,-3 3 0,4 0 0,-6 18 0,-12 24 0,-4 6 0,-4 12 0,0-11 847,-3 0-847,12-16 0,-2-9 0,15-16 0,-2-9 0,9-14 0,-7 8 0,-10 15 0,-6 11 0,-4 22 0,0 9 0,10 6 0,-5-6 0,9-10 0,5-17 0,12-8 0,4-11 0,1-10 0,-14 4 0,-15-2 0,-18 6 0,-12 6 0,-13 2 0,8 9 0,5 3 0,14 0 0</inkml:trace>
  <inkml:trace contextRef="#ctx0" brushRef="#br0" timeOffset="43342">27968 4382 8191,'26'-11'0,"12"-13"4450,10 3-4450,-19 8 0,-3 0 0,8 1 0,-11 8 0,-16 1 0</inkml:trace>
  <inkml:trace contextRef="#ctx0" brushRef="#br0" timeOffset="43513">28128 4152 8191,'-6'7'0,"5"3"4988,2 17-4988,13 26 0,-6-18 0,0 2 0,-1 8 0,-1 1 1413,0-3 1,-2-1-1414,-2-13 0,-1-2 0,-1 9 0,3-28 0</inkml:trace>
  <inkml:trace contextRef="#ctx0" brushRef="#br0" timeOffset="44787">29315 4366 8191,'-12'-5'0,"6"7"5063,-7 23-5063,3 20 0,4-14 0,0 1 1409,-1 0 0,-1-2-1409,0 10 1719,7-20-1719,12-29 0,16-33 0,-9 18 0,0 0 3145,-2-4 1,0 0-3146,3 5 0,-2 3 0,-1 0 0,4 11 0,-13 16 0,-4 17 0,0 1 0,-3 0 493,2-5-493,2-9 0,7-9 0,2-6 0,13-16 0,-7 5 0,10-13 0,-11 15 0,-3-3 0,-7 14 0,-6 3 0,-5 11 0,0 2 0,0-1 0,-2 3 0,4-6 0,3 1 0,3-7 0,14-5 0,2-7 0,18-10 0,-3-5 0,-7 4 0,-7-2 0,-12 7 0,-7 6 0,1 5 0,-12 20 0,7 5 0,0 7 0,3-8 0,5-6 0,-4-11 0,1-2 0</inkml:trace>
  <inkml:trace contextRef="#ctx0" brushRef="#br0" timeOffset="44913">29790 4292 8191,'-21'9'0,"9"-2"0,9-7 0,7 0 0</inkml:trace>
  <inkml:trace contextRef="#ctx0" brushRef="#br0" timeOffset="45218">29972 4365 8191,'-9'-2'0,"-4"3"5063,0-2-5063,-7 12 2818,9 2-2818,3 3 1719,16-2-1719,3-6 6784,13-2-6784,8 0 0,4 8 0,-1 3 0,-20 19 0,-19 7 0,-5-16 0,-3 1 0,-6 4 0,0-1 0,2-2 0,1-3 0,-16 14 0,17-18 0,6-17 0</inkml:trace>
  <inkml:trace contextRef="#ctx0" brushRef="#br0" timeOffset="45561">30244 4057 8191,'1'9'0,"-2"0"5063,-5 17-5063,-2 10 0,1-10 0,0 3 1182,1 5 1,0 0-1183,1-5 0,0-2 1782,0 16-1782,12-24 6591,8-32-6591,14-16 0,-7 6 0,2-1 0,-2 5 0,2 1 0,24-8 0,-21 25 0,-12 17 583,-17 16-583,1 8 0,-6-7 0,7-6 0,1-18 0,5-13 0,-1 2 0,1-6 0</inkml:trace>
  <inkml:trace contextRef="#ctx0" brushRef="#br0" timeOffset="45969">30619 3972 24575,'0'30'0,"1"4"0,2-6 0,-1 3 0,-6 0 0,-1 2 0,7 5 0,-1 0 0,-8-5 0,0-3 0,8 13 0,12-34 0,9-20 0,20-9 0,-6 7 0,-10 12 0,-11 17 0,-14-1 0,-4 15 0,-5-5 0,-1-5 0,-7-1 0,2-13 0,1-2 0,1-16 0,7 6 0,1-8 0</inkml:trace>
  <inkml:trace contextRef="#ctx0" brushRef="#br0" timeOffset="46376">30955 4229 8423,'1'-7'0,"-4"6"5087,-2 2-5087,-5 9 2784,9 0-2784,11 2 1687,9-11-1687,13-5 6594,-4-12-6594,2-10 0,-17 3 0,-3-3 0,-10 12 0,-1 10 0,9 3 0,4 8 0,8 7 0,1 2 0,-1 11 0,-8 8 0,-17 1 0,-2 3 0,-6-26 0,27-24 0,-9-2 0,13-10 0</inkml:trace>
  <inkml:trace contextRef="#ctx0" brushRef="#br0" timeOffset="46676">31455 4113 24575,'-14'4'0,"1"1"0,6 7 0,2 2 0,5-1 0,4 0 0,7-6 0,15-2 0,-5 0 0,9 1 0,-18 5 0,-12 17 0,-9 12 0,-9 2 0,-5 5 0,-4-16 0,7-8 0,-6-7 0,20-11 0,-1-3 0</inkml:trace>
  <inkml:trace contextRef="#ctx0" brushRef="#br0" timeOffset="47608">26302 5744 8191,'9'-2'0,"37"-16"4804,-17 9-4804,1-2 0,-1 1 712,-7 3 1,-7 3-1,-11 2 1</inkml:trace>
  <inkml:trace contextRef="#ctx0" brushRef="#br0" timeOffset="47786">26227 5947 8191,'13'-2'0,"15"-3"5063,24-2-5063,-21 2 0,-1 0 0,4-1 0,-6 1 0</inkml:trace>
  <inkml:trace contextRef="#ctx0" brushRef="#br0" timeOffset="48137">27115 5458 8191,'-13'-2'0,"3"2"5011,-3 21-5011,5 4 0,1 4 0,-2 15 0,0 6 0,0-7 0,-2 2 0,1 3-29,1 4 1,0 1 0,0 1 28,1-12 0,0 0 0,-1 0 0,3 0 0,-1 12 0,3 0 0,0-3 179,1-7 0,1-3 0,1-3 0,1-1 0,1-5 0,4 2 0</inkml:trace>
  <inkml:trace contextRef="#ctx0" brushRef="#br0" timeOffset="49110">28325 5946 8191,'-2'9'0,"3"11"5063,-9 8-5063,3 4 0,0 3 0,-1 12 0,2-17 0,1-5 0,4-9 0,1-12 0</inkml:trace>
  <inkml:trace contextRef="#ctx0" brushRef="#br0" timeOffset="49259">28389 5862 8191,'-21'2'0,"8"6"0,10-5 0,5 5 0</inkml:trace>
  <inkml:trace contextRef="#ctx0" brushRef="#br0" timeOffset="49513">28758 5673 8191,'-25'-7'0,"5"2"5063,7 3-5063,4 6 2818,-6 7-2818,0 17 0,-7 15 859,13-10 1,2 2-860,-1 0 0,1 1 0,1 3 0,1-1 3392,4-6 0,0-3-3392,0 11 0,6-17 0,-3-16 0</inkml:trace>
  <inkml:trace contextRef="#ctx0" brushRef="#br0" timeOffset="49667">28565 6017 8191,'7'-11'0,"17"-2"4606,19 1-4606,-12 6 0,1 0 0,8 0 0,-3 1 0,5 0 0,-8 5 0</inkml:trace>
  <inkml:trace contextRef="#ctx0" brushRef="#br0" timeOffset="50328">29713 5801 24575,'-3'19'0,"2"3"0,-3 3 0,1 6 0,-2-6 0,3 0 0,-1-9 0,6-8 0</inkml:trace>
  <inkml:trace contextRef="#ctx0" brushRef="#br0" timeOffset="50517">29824 5687 8191,'-22'-6'0,"3"2"0,14 2 0,1 2 0</inkml:trace>
  <inkml:trace contextRef="#ctx0" brushRef="#br0" timeOffset="50728">30018 6011 8191,'-14'-2'0,"5"1"0,5-1 0</inkml:trace>
  <inkml:trace contextRef="#ctx0" brushRef="#br0" timeOffset="51276">30298 5712 24575,'-7'9'0,"3"0"0,8-4 0,3-5 0,0-5 0,-2 0 0,-3 1 0</inkml:trace>
  <inkml:trace contextRef="#ctx0" brushRef="#br0" timeOffset="51643">30327 5883 8191,'0'25'0,"-3"5"4876,15 17-4876,-6 0 0,3 6 0,-9-5 0,-5 5 0,-7-13 0,-7 5 0,-1-15 0,2-8 0,-2-2 0,-17 3 710,-12-3 1,23-11-1,5-9 1</inkml:trace>
  <inkml:trace contextRef="#ctx0" brushRef="#br0" timeOffset="52126">29998 6009 24575,'15'0'0,"-4"6"0,-6 6 0,-10 11 0,-12 5 0,-5 7 0,-6 2 0,0 1 0,12-18 0,4-3 0</inkml:trace>
  <inkml:trace contextRef="#ctx0" brushRef="#br0" timeOffset="53084">31271 5764 8191,'-2'-6'0,"3"-5"5063,-7 1-5063,3-6 2818,-4 8-2818,-10-3 1719,1 8-1719,-16 11 6784,9 6-6784,-8 18 0,13 3 0,8 8 0,11-3 0,18-9 0,2-15 0,17-17 0,-4-8 0,1-12 0,-18 4 0,-4-4 0,-13 4 0,3 4 0,-5 8 0,1 6 0,4 12 0,6-5 0,12 4 0,11-13 0,-12 3 0,0-6 0</inkml:trace>
  <inkml:trace contextRef="#ctx0" brushRef="#br0" timeOffset="53289">31556 5731 8191,'3'19'0,"-6"16"4454,-3 13-4454,1 7 2890,0-18-2890,13-36 0,3-23 0,3-19 0,4-10 0,-12 30 0,3-6 0</inkml:trace>
  <inkml:trace contextRef="#ctx0" brushRef="#br0" timeOffset="53553">31690 5680 8191,'6'17'0,"-3"-4"5063,4-4-5063,1-5 2818,12-8-2818,12-5 0,8-9 0,7-6 1719,-17 5-1719,-11-2 6784,-30 15-6784,-3 3 0,-14 21 0,17-1 0,-2 15 0,16-13 0,8 8 0,9-17 0,1 1 0,10-8 0,-20-2 0,3 2 0</inkml:trace>
  <inkml:trace contextRef="#ctx0" brushRef="#br0" timeOffset="54745">28766 7018 8191,'6'6'0,"2"14"5063,-7 17-5063,-1 10 0,-5 0 2818,-2-17-2818,4-13 1719,15-41-1719,7-14 0,5-10 0,-10 21 0,0 2 6784,7-5-6784,-2 7 0,-5 19 0,2 17 0,-6 5 0,9 9 0,-7-9 0,0 0 0,2-7 0,6-12 0,-2-3 0,9-11 0,-6-4 0,-5-1 0,-5-1 0,-9-2 0,-4 4 0,-3 1 0,-2 14 0,-3 10 0,1 14 0,3 6 0,7-1 0,8-7 0,19-9 0,5-11 0,-7 1 0,-5-3 0</inkml:trace>
  <inkml:trace contextRef="#ctx0" brushRef="#br0" timeOffset="54883">29301 7000 8191,'3'7'0,"-1"0"5063,-2 5-5063,0 2 2818,4-1-2818,1-6 0,0-4 0,-1-5 0</inkml:trace>
  <inkml:trace contextRef="#ctx0" brushRef="#br0" timeOffset="54995">29343 6890 8191,'-5'4'0,"1"-3"0,4 3 0</inkml:trace>
  <inkml:trace contextRef="#ctx0" brushRef="#br0" timeOffset="55258">29546 6965 8191,'-30'8'0,"4"0"5063,19-2-5063,2-1 2818,5 12-2818,3-8 1719,5 8-1719,6 17 0,-7 8 0,-2-12 0,-4 2 3392,-4-1 0,-4-1-3392,-2 1 0,-2 0 0,-1-3 0,-1-1 0,-15 16 0,9-18 0,8-14 0,7-9 0</inkml:trace>
  <inkml:trace contextRef="#ctx0" brushRef="#br0" timeOffset="55617">29759 6583 24575,'-5'11'0,"-2"30"0,2-12 0,1 2-1764,-1 11 0,-1 2 1764,0 2 0,0-1-126,1-8 1,0-4 125,1 10 874,4-21-874,8-26 0,14-14 0,0-15 0,-1 10 0,2 0 1742,16-16-1742,-7 19 1163,-11 24-1163,-18 14 0,-3 6 0,2-10 0,6-8 0,3-8 0,-1-2 0,-3-1 0</inkml:trace>
  <inkml:trace contextRef="#ctx0" brushRef="#br0" timeOffset="56051">30138 6619 8242,'4'22'0,"-5"16"1871,0 1 1,-2 3-1872,-3 1 0,-1 0 1305,-2 4 1,0-3-1306,3-10 0,1-4 1909,2 3-1909,10-34 6089,4-21-6089,15-12 1494,1 3-1494,-2 11 487,-7 16-487,-14 20 0,-4 2 0,0 6 0,-2-11 0,-1 0 0,-3-4 0,-5-2 0,-2-2 0,-1-6 0,0-8 0,9-18 0,0 14 0,5-7 0</inkml:trace>
  <inkml:trace contextRef="#ctx0" brushRef="#br0" timeOffset="56467">30398 6798 24575,'-13'-3'0,"2"9"0,-3 3 0,8 5 0,3-2 0,11-4 0,10-7 0,7-3 0,20-16 0,-13 0 0,2-2 0,-23-6 0,-7 11 0,4 1 0,-4 11 0,8 11 0,-7 0 0,1 1 0,-3 0 0,-1 0 0,0-11 0,2-10 0,24-24 0,11-3 0,-8 9 0,-2 11 0</inkml:trace>
  <inkml:trace contextRef="#ctx0" brushRef="#br0" timeOffset="56794">30828 6600 8191,'-7'10'0,"3"-1"5063,-6 1-5063,5-1 2818,7 0-2818,1-2 1719,9-3-1719,8-2 6784,-5 0-6784,4 3 0,-14 2 0,-1 2 0,-12 16 0,2 12 0,-11 5 0,3-9 0,1-16 0,0-12 0,1-6 0,6 3 0,-2-5 0</inkml:trace>
  <inkml:trace contextRef="#ctx0" brushRef="#br0" timeOffset="61129">7489 13476 24575,'-23'-12'0,"2"2"0,12 8 0,0 0 0,2 6 0,3-3 0,2 3 0</inkml:trace>
  <inkml:trace contextRef="#ctx0" brushRef="#br0" timeOffset="61427">7444 13601 8191,'-5'12'0,"4"2"5063,8 10-5063,7 14 0,-5-11 0,1 1 0,1 3 0,-2 1 1151,-2 2 0,-2 0-1151,4 21 0,-13-2 0,-4-13 1790,-12-9-1790,-5-8 6564,-13-14-6564,4-9 0,-7-14 0,23 4 0,1-3 0</inkml:trace>
  <inkml:trace contextRef="#ctx0" brushRef="#br0" timeOffset="66051">9994 14938 8191,'-1'-9'0,"0"-1"5063,-8 1-5063,2 4 2818,-2 5-2818,-4 6 1719,-5 20-1719,4-1 6784,0 13-6784,13-12 0,10-8 0,16-14 0,8-11 0,14-11 0,-11-4 0,-7-1 0,-17 3 0,-9 6 0,-6 1 0,-7 3 0,-8 5 0,-7 7 0,-10 16 0,14 1 0,6 4 0,17-13 0,15-9 0,11-8 0,2-9 0,-1-3 0,-22-1 0,-8 6 0,-19 6 0,-2 4 0,-3 6 0,5 3 0,11 2 0,5-2 0,4-1 0</inkml:trace>
  <inkml:trace contextRef="#ctx0" brushRef="#br0" timeOffset="70080">4950 15516 24575,'1'7'0,"-2"-2"0,7 18 0,-5-9 0,4-2 0,-5-3 0,2 0 0,0 0 0,-2 10 0,2-4 0,-2 16 0,4 8 0,-3-4 0,2 11 0,-3-24 0,-2-14 0,1-20 0,-1-27 0,-3-9 0,3 1 0,-2-2 0,-1 11 0,0 0 0,1-5 0,2 2 0,0-4 0,6 25 0,7 11 0,9 9 0,6 8 0,8 9 0,-5 4 0,-3 8 0,-1 2 0,-12-5 0,2-4 0,-10-9 0,-3-4 0,0-4 0,-2-1 0</inkml:trace>
  <inkml:trace contextRef="#ctx0" brushRef="#br0" timeOffset="70241">4939 15571 8191,'13'-2'0,"17"-11"4042,14-13-4042,-10 5 0,4-1 0,7-5 0,-2 0 0,-16 10 0,-2 2 0,17-12 0</inkml:trace>
  <inkml:trace contextRef="#ctx0" brushRef="#br0" timeOffset="71297">7447 13473 8191,'-9'0'0,"8"4"5063,0 5-5063,6 17 2818,-3 14-2818,3 15 0,-2-18 0,0 1 274,2-3 1,1 1-275,-1 2 0,1 0 2914,-1-3 0,0-2-2914,1 9 0,1-5 0,-5-24 0,1-4 0,-1-5 0</inkml:trace>
  <inkml:trace contextRef="#ctx0" brushRef="#br0" timeOffset="71826">7464 13532 8191,'-17'-20'0,"9"-4"5063,-1 5-5063,24-3 2818,5 9-2818,18 0 1719,2 9-1719,-7 3 6784,-6 10-6784,-16-1 0,-4 4 0,-7 2 0,-6 9 0,-10 5 0,-7 7 0,0 0 0,5-11 0,18-4 0,12-15 0,19 0 0,9-1 0,-6 0 0,-6 8 0,-22 0 0,-4 5 0,-18 10 0,-2 1 0,-3 0 0,-5 7 0,15-16 0,-2 8 0,11-14 0,6-2 0,1-3 0,4-3 0,0 1 0,0-1 0,-4-3 0,-1 0 0</inkml:trace>
  <inkml:trace contextRef="#ctx0" brushRef="#br0" timeOffset="72921">7535 16096 8191,'2'-9'0,"-4"2"5063,-13 9-5063,-13 35 0,4 0 1409,13-5 0,4 0-1409,11 8 0,23-12 0,19-18 859,-15-13 1,1-5-860,9-5 0,1-3 0,-1-1 0,-4 0 0,12-7 0,-15 9 0</inkml:trace>
  <inkml:trace contextRef="#ctx0" brushRef="#br0" timeOffset="74250">10551 14929 24575,'-10'7'0,"0"16"0,6 17 0,0 8 0,4-1 0,3-9 0,-2-12 0,5-6 0,-6-8 0,2-7 0,-2-1 0</inkml:trace>
  <inkml:trace contextRef="#ctx0" brushRef="#br0" timeOffset="74579">10489 14867 8191,'10'-5'0,"2"2"5063,18 0-5063,3 8 2818,14 0-2818,0 12 0,1 9 859,-16 0 1,-3 4-860,-8-10 0,-3 2 0,5 10 0,-5 0 0,-14 1 6784,-3-1-6784,-22 1 0,-2-5 0,2-9 0,-2 1 0,-20 13 0,12-18 0,0-4 0,2 3 0,-5-9 0</inkml:trace>
  <inkml:trace contextRef="#ctx0" brushRef="#br0" timeOffset="76274">3992 12702 8191,'-7'-5'0,"0"0"5063,-2 7-5063,4 11 2818,1 9-2818,8 10 1719,2-7-1719,3-7 6784,4-7-6784,-3-11 0,1-2 0,-5-5 0,-3-6 0,-5-7 0,-4 2 0,-1-3 0,-3 9 0,0 7 0,2 5 0,-3 8 0,5 12 0,5-1 0,0 1 0,18-11 0,-7-9 0,9-5 0,-14-8 0,-4-1 0,-9 0 0,-4 2 0,-12 3 0,-1 9 0,-4 8 0,8 6 0,9 13 0,23-4 0,-7-6 0,13-4 0</inkml:trace>
  <inkml:trace contextRef="#ctx0" brushRef="#br0" timeOffset="79112">2709 11358 8191,'-55'-6'0,"9"1"4835,1 5-4835,4 9 0,-5 5 0,21-1 0,1 4 615,-5 5 1,1 3-616,2 4 0,2 3 0,-8 10 0,1 4 0,14-13 0,1 1 0,0 1 0,0 4 0,-1 2 0,2 1 0,-1 5 0,2 0 0,1 2 0,-1 1 0,2 0 0,0 3-324,3-10 1,1 2-1,0 0 1,0 1 323,0 1 0,-1 0 0,1 0 0,1 1 0,1 3 0,1 0 0,1 1 0,-1-1 0,0-2 0,0 0 0,0 1 0,1-1 0,1 2 0,1-1 0,1 1 0,0-2 0,0-4 0,0-1 0,1-1 0,1 1 326,1 3 1,1-1 0,1 1 0,0-1-327,2-2 0,0 0 0,1-1 0,0 1 0,0 1 0,-1 0 0,1 0 0,0 1 0,2 2 0,0 1 0,1-1 0,0 1 0,-1-1 0,1-1 0,-1 1 0,2 0 0,1 3 0,1 0 0,0-1 0,1 1 0,0-3 0,1-1 0,0 1 0,1-2 0,0-1 0,1-1 0,1-1 0,1 0 0,-1-2 0,0 0 0,2-1 0,1-2 0,2-1 0,2-2 0,2 0 0,-1 0 0,1-1 0,0 0 0,1-1 0,2 0 0,2 0 0,2-1 0,1 0 0,-1 0 0,-1 1 0,0 1 0,-1 0 0,1 0-613,-1 0 1,1 0 0,-1 0 0,0 1 612,-1 0 0,0 0 0,-1 1 0,0 0 0,-1-1 0,0 1 0,0 0 0,0-1 0,2 0 0,-1-1 0,1 0 0,0 0 0,-2-1 0,0 2 0,0-2 0,1 0 0,1-2 0,1 0 0,0-1 0,0 1 0,7 9 0,-1 0 0,0 0 0,-8-10 0,1-1 0,-1 2 0,0-1 49,-1 1 1,0 1 0,-1 0 0,1 1-50,0 0 0,0 1 0,0 0 0,-1 1 0,0 0 0,0 0 0,-1 1 0,1-1 116,-1-1 0,0 0 0,0 0 0,-1-1-116,8 10 0,0 0 0,0-2 0,-2-4 0,1-2 0,1-1 0,0-2 0,1-1 0,0-2 0,-3-4 0,1-1 0,-1-1 782,-1-1 0,1-1 1,-1 0-783,16 9 0,-1-1 0,-2 0 0,0 0 1098,0-2 1,0-1-1099,-2 0 0,2 0 29,-4-7 1,2 0 0,2-1-30,7-2 0,2-3 0,0 2 0,-4 0 0,0 0 0,0-1 0,0-2 0,1-2 0,-4 1 0,1 5 0,-5 2 0,-2 2 0,0 0 0,1 0 0,1 0 0,0 0 0,1-1 0,5-3 0,2-3 0,-13-4 0,1-1 0,1-1 0,6-1 0,0 0 0,1-1 158,2-1 0,0-2 0,1-1-158,5 0 0,1-1 0,0-1 0,-12 0 0,1-1 0,-1 0 0,2 0 0,1-1 0,2 0 0,0-1 0,-1 1-774,0-1 1,1 1 0,-1-1 0,0 2 773,1-1 0,-1 2 0,0-1 0,-1 0 0,-3 1 0,-1-1 0,-1 0 0,1 2-345,11 1 0,0 1 1,-1 0 344,-4 0 0,-1 0 0,0 1 0,-1 1 0,0 0 0,-1 0 0,-2-1 0,0-1 0,0 0 0,2 2 0,0 0 0,-1-1 0,0 0 0,-1-1 0,0 0-257,0 0 1,0 1 0,0-1 256,2-1 0,0-1 0,0-1 0,0-3 0,0 0 0,1-1 0,4 1 0,0-1 0,1 0 0,-10 0 0,0-1 0,1-1 0,0 1 0,1 0 0,1-1 0,0 1 0,0-1 0,1 1 0,0-1 0,0 0 0,1 0 0,0-1 0,1 0 0,0 0 0,0 0 0,1 1 0,-1 1 0,1 0 0,-1-1-80,-3 0 0,0-1 0,0-1 0,0 2 80,-1 0 0,0 1 0,0 0 0,-1-2 0,7-5 0,-1-2 0,-1 1 187,1 1 0,-2 0 1,-4 1-1,-2-2 1,-6 0-1,-7 4 1,0-1-1</inkml:trace>
  <inkml:trace contextRef="#ctx0" brushRef="#br0" timeOffset="81066">10722 17783 24575,'43'-27'0,"-18"10"0,1-2 0,12-8 0,3-3-2539,-10 6 0,1-2 0,2-1 2539,8-4 0,2-1 0,2-1 0,-9 5 0,0-1 0,1-1 0,-1 1 0,3-2 0,-1 0 0,1-1 0,0 1-804,2-2 1,1 0 0,0 0-1,-1 0 804,-3 1 0,-1-1 0,-1 1 0,1-1 0,0-1 0,0 0 0,-1 0 0,-1-1 0,-3 2 0,-2-1 0,-1 0 0,-1-1-20,-2 2 1,-1 0 0,-1-1 0,-1 1 19,5-11 0,-2 0 0,-2 0-480,-4 3 0,-3 1 0,-1-1 480,-3 0 0,-2 0 0,-1 0 0,-2 1 0,-1-1 0,-2 1 0,-1 2 0,-2 0 0,1-1 0,0 0 0,1-1 0,-2 0 0,-2-1 0,-1 1 0,0-1 0,1 1 0,1-1 0,-1-1 0,-2-4 0,-1-1 0,-1-1 0,2 2 0,-1 1 0,0-2 0,0-2 0,0-2 0,-1 0-8,-1-1 0,0-1 1,-1 0 7,-1 2 0,0 1 0,0-2 0,1 0 0,1-1 0,-1 1 0,-2 3 0,-2 1 0,1 0 891,0 0 1,0 0 0,-1 1-892,-1 3 0,0 1 0,-1 1 0,-1-1 0,0 0 0,-1 1 121,-2 3 0,-1 1 1,0-1-122,1-3 0,1-1 0,-2 1 0,-5 2 0,-2 1 0,1 0 0,3-2 0,1 0 0,-2 0 0,-3 0 0,-2 0 0,0 1 0,3 2 0,0 1 0,-1 1 0,-3-1 0,0 0 0,-1 0 0,1 1 0,-1-1 0,0 2 0,-1 1 0,-1 2 0,1-1 0,-3-2 0,1 0 0,-1 1 0,0 1 0,0 0 0,0 1 0,-3-2 0,-2 1 0,0 0 0,-1-1 0,0 1 0,-1 0 0,-2 0 0,0 2 0,-1-1 0,0 1 0,-1-1 0,-1 2-239,0 1 0,-1 2 0,0 0 239,0 1 0,0 0 0,-1 2 0,-4 3 0,-2 3 0,0 0 0,2 0 0,0 2 0,0 1 0,8 4 0,0 1 0,0 1 0,-1 0 0,1 1 0,-1 0 0,1 0 0,-1 0 0,-1 0 0,0 0 0,-1 0 0,0 0 0,-3 0 0,0 0 0,0 0 0,0 1-127,1 0 1,0 1-1,0-1 1,1-1 126,1-1 0,0-2 0,1-1 0,0 1 0,1 2 0,0 0 0,1-1 0,1-1-441,-8-6 0,2-2 0,1-1 441,3 3 0,1-2 0,1 0 68,3-2 1,0-2-1,3 0-68,3 2 0,1-1 0,1-1 0,-15-9 0,0-1 0,3 1 0,1 1 0,0 2 0,0 0 0,-3 0 0,0 0 0,0 3 0,-1 0 0,10 8 0,-2 0 0,0 1 0,1 4 0,-1 2 0,-1-1 0,-2-2 0,0 0 0,-4 1 0,-2 4 0,-3 2 0,-1 0 0,2-1 0,-1-2 0,1-1 0,-2 1 0,2 2 0,-2 1 0,0-1 0,4 1 0,0-3 0,3 0 0,1 0 0,0 0 0,1-1 0,0 1 0,-1-2 0,1 0 0,-1-1 0,1 1 0,0 0 0,-1 0 0,-1-1 0,-1 1 0,0 0 0,0-1 0,0 1 0,0 0 0,-2 1 0,-1 1 0,0-1 115,-1-1 1,-1 0 0,0 0-116,3 2 0,-1-1 0,0 1 0,-4-3 0,0 1 0,0-1 0,2-1 0,0-1 0,0 1 119,-2 0 0,-1 2 1,0-2-120,-1-2 0,-1-1 0,0 1 0,1 0 0,-1 1 0,-1 1 0,11 3 0,0 1 0,0 0 0,-1 1 0,1-1 0,-1 0 0,1 1 0,-1 1 0,-1 0 0,-1 2 0,1 0 0,0 0 0,1 0 0,1 1 0,-1 0 0,0 1 0,0 0 0,-1 0 0,0 1 0,0 1 0,1 0 0,1 0 0,-1 1 0,1 0 0,-3 2 0,1 0 0,0 1 0,-1 0 0,1 1 0,0 0 0,0 0 0,-1 1 0,1-1 0,0 0 0,-1 0 0,1 2 0,1 1 0,1 2 0,-1 0 0,1 0 0,1 0 0,0-1 0,1 1 0,0 1 0,-11 5 0,2 1 0,1 1 490,2 0 1,2 1 0,0-1-491,4 1 0,0-1 0,2 0 0,-9 4 0,3 0 0,3-2 0,3-2 0,-9-1 1644,9-5-1644,19-12 2656,7-1-2656,4 1 4277,0-2-4277,0 5 919,-3 0-919,-9 9 0,0 5 0,-7 5 0,8 7 0,4 2 0,8-12 0,4-2 0</inkml:trace>
  <inkml:trace contextRef="#ctx0" brushRef="#br0" timeOffset="83219">3964 12645 24575,'-9'4'0,"2"3"0,5 3 0,3 0 0,16 6 0,-4-10 0,7-1 0,-7-8 0,-6-3 0,-5-1 0,-9-1 0,-6 14 0,0 2 0,4 11 0,9-2 0,4-6 0,7-3 0,9-13 0,-8 3 0,2-5 0</inkml:trace>
  <inkml:trace contextRef="#ctx0" brushRef="#br0" timeOffset="118762">3947 12769 24575,'3'6'0,"1"1"0,-2 2 0,3 4 0,1 7 0,5 5 0,-2 7 0,7 6 0,-6 2 0,4 13 0,-1-4 0,-2 4-1319,2-7 1319,-4 1-434,1 0 434,-1-1 0,0 1 0,5 0 0,-4 6 0,8-5 0,-7 5 0,2-6 0,-4-1 0,-3-6 0,1-1-32,-6-1 32,3-4 0,-4 11 0,3-12 0,-2 6 0,7-1 0,-4-4 1287,8 4-1287,-4-13 463,5-1-463,-6 0 35,2-6-35,-1 12 0,-1 2 0,2 8 0,0 7 0,-4-7 0,3 5 0,-2-5 0,-1 0 0,2-1 0,-1-14 0,-1 5 0,4-5 0,-5 7 0,4 0 0,0 0 0,4 0 0,-2-7 0,3-1 0,-4-7 0,-1 0 0,-2-4 0,-1 3 0,-2 4 0,2-1 0,-5 11 0,3-4 0,-3-1 0,0-1 0,0-11 0,0 3 0,2-6 0,-2 3 0,2-1 0,1 2 0,-3-1 0,3 3 0,-1-2 0,-1-1 0,4 3 0,-4-2 0,1 3 0,1 0 0,-3 0 0,3-3 0,-1-2 0,-2 1 0,2-3 0,-2 2 0,2-3 0,-1 0 0,1 4 0,-2 0 0,0 4 0,2-3 0,-2 2 0,5-3 0,-3 1 0,1 2 0,1-6 0,-3 2 0,1-3 0,0 0 0,-2 4 0,4-3 0,-3 6 0,3-3 0,-3 4 0,4 0 0,-2 0 0,3 1 0,-1-1 0,0-4 0,1 3 0,0 4 0,5 6 0,-3 5 0,0-5 0,-2-6 0,-6 2 0,5-6 0,-2 4 0,1-8 0,1-3 0,-3 10 0,2-7 0,-3 3 0,1-11 0</inkml:trace>
  <inkml:trace contextRef="#ctx0" brushRef="#br0" timeOffset="121060">4057 12786 24575,'21'4'0,"-8"-1"0,16 4 0,-7 3 0,10 2 0,-1 4 0,8 6 0,7-3 0,-19-9 0,1-1 0,6-1 0,0-1-509,-2 1 0,-1-1 509,3 1 0,0 0 0,-3 2 0,0 1 0,-1-1 0,1 0 0,0 1 0,-1-1 0,1-2 0,0-1 0,-1 3 0,1 0 0,-1-4 0,1-1 0,3 2 0,0 1 0,4 0 0,0 0 0,-2-2 0,0 0 0,5 2 0,-1 0 0,-8-3 0,-1 0-230,0 0 0,0 0 230,22 5 0,-7-1 0,-6 0-69,5 4 69,-11-4 0,11 5 0,1-5 0,3 0 0,-20-4 0,1 0 0,-2 2 0,-1 0 0,4-1 0,-1 0 0,-2 1 0,-1 0 0,4-2 0,-2 0 0,13 4 0,3 3 0,-7-2 0,-5 2 990,12-7-990,-11 2 0,11-2 482,-12-1-482,-1 3 75,-8-4-75,-7 0 0,0 2 0,0-2 0,-3 0 0,2 2 0,-3-1 0,1-1 0,-2 1 0,-3-3 0,4 6 0,0-3 0,4 4 0,0-5 0,0-1 0,1-2 0,5 4 0,-4-3 0,11 6 0,-11-6 0,4 5 0,-5-3 0,-5 0 0,3 2 0,-6-2 0,3 2 0,-4-1 0,3 1 0,-2 0 0,3 0 0,-1 0 0,-2-1 0,6 2 0,-6-2 0,6 2 0,-2-1 0,-1 0 0,3 3 0,-6-4 0,3 3 0,-8-7 0,-1 2 0</inkml:trace>
  <inkml:trace contextRef="#ctx0" brushRef="#br0" timeOffset="131458">15559 12330 24575,'4'28'0,"2"23"0,-1-13 0,1 2 0,-3 6 0,0 1 0,4 0 0,1-3 0,-4-11 0,1-5 0,14 9 0,30-62 0,-12-14 0,-6 5 0,-3-3 0,-11 11 0,-4 2 0,5-11 0,-4 34 0,-2 21 0,2 21 0,2-1 0,-3-11 0,4-11 0,13-21 0,1-19 0,-5 0 0,-1-6 0,-4-6 0,-3-4-699,1-4 1,-3-2 698,-8-1 0,-5-1 0,-4-4 0,-5 2 0,-1 7 0,-3 2 0,2 4 0,-1 8 0,-2 19 0,6 5 0,5 24 0</inkml:trace>
  <inkml:trace contextRef="#ctx0" brushRef="#br0" timeOffset="131651">16341 12534 8191,'-18'40'0,"4"-1"5063,6-8-5063,8 1 704,4-6 1,0-10-1,-2-9 1</inkml:trace>
  <inkml:trace contextRef="#ctx0" brushRef="#br0" timeOffset="131961">16548 12307 8191,'-9'5'0,"4"-3"0,1 0 0</inkml:trace>
  <inkml:trace contextRef="#ctx0" brushRef="#br0" timeOffset="132225">16577 12541 8191,'-12'32'0,"4"0"5063,8 0-5063,9 6 0,1 2 0,3 7 0,-8-1 0,-4-6 0,-9-1 2818,-8-11-2818,2-7 1719,-5-7-1719,-1-13 1696,-8-12 0,10 4 0,1-5 0</inkml:trace>
  <inkml:trace contextRef="#ctx0" brushRef="#br0" timeOffset="133091">18150 12674 8191,'-9'-4'0,"2"5"5063,12 26-5063,-3 2 0,1 6 0,4 2 0,1 4 0,-1 2-337,-1-3 1,-1 1 0,0 2 0,-1 1 336,2 8 0,-1 2 0,0 1 0,0 2 0,-1-8 0,0 2 0,1 0 0,-2 1 0,0 1-195,-2-7 1,0 2 0,-1-1 0,-1 2 0,1-1 0,0 1 194,1 3 0,0 0 0,0 1 0,0 0 0,0 0 0,-1 0 0,-1-1 0,0 1 0,0 0 0,0 0 0,-1 0 0,2 0 0,-1 2 0,1 0 0,0 0 0,0 0 0,0 0 0,1-1 0,-1-2 0,1 0 0,1 0 0,-1 0 0,0-1 0,0 1-165,-1-1 1,0 1 0,0 0 0,0-1 0,0 0 0,1-1 164,1 6 0,0-1 0,1-1 0,0 0 0,-1-1 6,0-3 1,-1-1-1,0 0 1,1-2-1,-1-1-6,2 4 0,0-2 0,1-1 0,-1-2 0,1 3 0,0-2 0,0-4 561,2-1 1,0-6-1,0 1 1,-1-28-1</inkml:trace>
  <inkml:trace contextRef="#ctx0" brushRef="#br0" timeOffset="133736">18177 12692 24575,'24'-22'0,"17"-3"0,-2 8 0,5 1 0,8 3 0,4 2-2781,-10 3 0,1 0 1,3 1 2780,-9 3 0,2 0 0,1 2 0,1-1 0,7 1 0,1 0 0,3 1 0,0-1 0,-5 0 0,1-1 0,1 1 0,1-1 0,0 1-615,-4 1 0,1 0 1,1 0-1,0 0 1,0-1-1,0 0 615,3 0 0,-1-2 0,2 1 0,-1-1 0,1 1 0,1-1 0,-6 2 0,2 0 0,0 0 0,0 0 0,0 0 0,0-1 0,1 1-200,-1-2 0,0 0 0,0 0 0,1 0 1,-1 0-1,2 0 0,0 0 200,-3 2 0,2-1 0,0 1 0,0 0 0,1 1 0,-1-1 0,0 0 0,0-1-231,-3 1 1,0-1-1,0 0 1,0 0-1,0 1 1,-1-1-1,2 0 1,-1 1 230,3-1 0,0 1 0,1 0 0,-1 1 0,1-1 0,-1 0 0,-1 0 0,-1 0-98,2 0 0,-1 0 1,-1 0-1,-1 0 0,0 0 1,0 0-1,0 0 98,-2 0 0,-1 1 0,1 0 0,-1 0 0,-1 0 0,0 0 0,-2 0 0,12-1 0,-2 1 0,0-1 0,-2 1 0,-2 1 189,5 0 1,-2 2 0,-2-1 0,-1 1-190,7 0 0,-3 0 0,-4 1 1118,2 2 1,-6 1-1119,-16-1 0,-6-2 2663,-6-6-2663,-23-2 0,0-4 0,-4 4 0</inkml:trace>
  <inkml:trace contextRef="#ctx0" brushRef="#br0" timeOffset="135050">17466 13291 24575,'2'11'0,"-2"10"0,2 1 0,-2 16 0,0 2 0,0 0 0,3-8 0,-2-16 0,1-8 0</inkml:trace>
  <inkml:trace contextRef="#ctx0" brushRef="#br0" timeOffset="135234">17469 13026 8191,'-13'-5'0,"3"4"1265,9-4 1,-1 7 0,10-5 0</inkml:trace>
  <inkml:trace contextRef="#ctx0" brushRef="#br0" timeOffset="136789">18862 12063 8191,'-5'-6'0,"3"-1"5063,2 6-5063,3 5 2818,-1 16-2818,1 6 1719,-3 5-1719,0-9 1696,2-3 0,-2-14 0,2-1 0</inkml:trace>
  <inkml:trace contextRef="#ctx0" brushRef="#br0" timeOffset="137058">18853 11748 8191,'-5'-2'0,"1"0"0</inkml:trace>
  <inkml:trace contextRef="#ctx0" brushRef="#br0" timeOffset="138185">20273 11716 8191,'-13'-6'0,"0"3"5063,1 15-5063,-2 13 0,5 0 0,-1 3 1409,-3 3 0,1 1-1409,1 0 0,0-1 0,-11 16 1719,13-21-1719,6-21 0,7-23 0,19-20 3392,-7 7 0,2-2-3392,4-3 0,2-1 0,-2 1 0,0 0 0,-1 5 0,-2 3 0,7-3 0,-4 18 0,-1 35 0,-4 21 0,-3 1 0,1 2 0,-6-7 0,-1-1 0,3 2 0,-1-5 0,-4-1 0,-1-26 0,-5-4 0</inkml:trace>
  <inkml:trace contextRef="#ctx0" brushRef="#br0" timeOffset="138329">20201 11814 9321,'16'-10'0,"17"2"2537,2 1 0,5 0-2537,7-1 0,0 0 0,-12 4 0,-2 0 0,21-7 0</inkml:trace>
  <inkml:trace contextRef="#ctx0" brushRef="#br0" timeOffset="138633">21501 11643 8191,'-14'26'0,"8"10"2199,-3-9 1,1 1-2200,6 3 0,2-1 1425,-7-2 0,0-1-1425,6 20 451,-3-19 1,4-13-1,0-11 1</inkml:trace>
  <inkml:trace contextRef="#ctx0" brushRef="#br0" timeOffset="139009">21422 11687 24575,'25'-4'0,"12"3"0,-7-2 0,1 1 0,1 4 0,-1 1 0,24 5 0,-16 4 0,-23 3 0,-14 0 0,-20 11 0,-8 2 0,5-8 0,-1-1 0,-17 19 0,7-8 0,10-10 0,33 1 0,3-13 0,27 10 0,-8-10 0,-4 4 0,-18 5 0,-11-2 0,-14 3 0,0-11 0,-3 2 0,6-10 0,2 2 0,7-5 0</inkml:trace>
  <inkml:trace contextRef="#ctx0" brushRef="#br0" timeOffset="139475">22914 11622 8191,'-40'3'0,"1"5"4888,5 14-4888,2 17 0,15-12 0,4 3 0,7 1 0,5 1 0,3-2 0,5-3 1420,14-6 0,6-6-1420,5-6 0,1-5 0,11 0 0,-3-9 0</inkml:trace>
  <inkml:trace contextRef="#ctx0" brushRef="#br0" timeOffset="139754">23661 11550 24575,'7'7'0,"1"10"0,-6 11 0,2 19 0,-9 8-453,5-25 1,-1 1 452,0 17 55,2-10 1,3-22 0,-4-8 0</inkml:trace>
  <inkml:trace contextRef="#ctx0" brushRef="#br0" timeOffset="140017">23698 11568 24575,'12'-3'0,"15"5"0,6 3 0,14 13 0,-5 2 0,-12 3 0,-16 12 0,-17-8 0,-17 24 0,-8-7 0,8-18 0,-1-1-364,-1-4 0,-1-2 364,-1-1 0,-1-3 0,-2-1 0,1-3 0,-1 4 0,-1-6 0</inkml:trace>
  <inkml:trace contextRef="#ctx0" brushRef="#br0" timeOffset="143492">18840 13048 24575,'-27'-9'0,"12"5"0,19 7 0,23 9 0,13 4 0,-10-4 0,1 1 0,1 2 0,1 2 0,5 4 0,1 3-1714,-2 4 0,0 1 1714,-6-8 0,0 1 0,1 1 0,0 2 0,0 1 0,2 1 0,4 1 0,1 1 0,1 0-1099,1 2 0,1 1 0,1 1 1099,-7-6 0,0 2 0,2 0 0,-1 0 0,2 1 0,1-1 0,-1 1 0,1 0 0,2 2 0,1 1 0,0 0 0,1 1-879,-9-7 0,0 1 1,1-1-1,-1 1 1,1 0 878,1 0 0,0 0 0,1 0 0,-1 0 0,0 0 0,2 1 0,0 1 0,0-1 0,0 0 0,0 1 0,-1-1 0,1 1 0,0-1 0,0 0 0,0 1-621,0-1 1,1 0 0,0 1 0,0-1 0,0 1 620,1 0 0,1 1 0,-1-1 0,1 1 0,-1 0 0,0 0 0,0 0 0,-1 0 0,1 0 0,1 0-292,2 2 1,0-1-1,1 1 1,-1-1-1,0 1 292,-3-2 0,-1 0 0,1 0 0,-1 0 0,1 0-127,1 0 0,1 0 0,0 0 1,1 0-1,-2-1 127,-1 0 0,-1 0 0,1-1 0,-1 1 0,0-1 0,2-1 0,-1 1 0,1-1 0,-1 0 0,1 0 0,-2-1 0,0 0 0,0 0 0,0 0 0,0-1 39,0-2 1,0 1 0,1-2 0,-1 1-1,-1 0-39,7 4 0,-1 0 0,-1-1 0,1 0 121,-3-1 0,1-2 1,-1 1-1,-1-1-121,7 6 0,-2 0 0,-1-1 393,-2-2 1,-1 0 0,-2-1-394,-4-1 0,-2-1 0,0 0 1267,11 6 0,-3-1-1267,-10-1 0,-4-3 0,5-1 0,-16-8 0</inkml:trace>
  <inkml:trace contextRef="#ctx0" brushRef="#br0" timeOffset="144760">18974 13037 8191,'-14'-8'0,"-2"-1"5063,6 7-5063,-6 2 2818,5 8-2818,-7 17 0,11 9 0,-1 12 1719,20-3-1719,6-11 0,25-14 0,-1-23 0,7-15 0,-12-13 0,-10-2 6784,-17 0-6784,-7 3 0,-18 4 0,-8-1 0,-6 11 0,1 8 0,4 12 0,15 2 0,1 1 0</inkml:trace>
  <inkml:trace contextRef="#ctx0" brushRef="#br0" timeOffset="145539">20187 13937 8191,'-17'-3'0,"-4"4"5063,7 8-5063,-1 11 2818,16 18-2818,9 4 0,5-18 0,5-2 0,26 7 0,-16-22 0,1-4 0,1-2 0,-2-3 0,18-11 1719,-13 3-1719,-20-6 6784,-13 6-6784,-13-9 0,-11 0 0,-7-2 0,-18-3 0,5 11 0,2 3 0,13 5 0,19 5 0,4 0 0</inkml:trace>
  <inkml:trace contextRef="#ctx0" brushRef="#br0" timeOffset="146153">21533 14754 8191,'-9'3'0,"-4"1"5063,3-1-5063,-6 5 2818,3 9-2818,-4 6 0,8 29 0,9-24 0,3 0 0,4 3 0,5-3 0,22 14 0,15-29 0,6-19 0,-24-1 0,-1-2 1719,12-7-1719,-10-2 6784,-29 3-6784,-7-2 0,-17 0 0,-1 1 0,-17 3 0,12 5 0,4 4 0,16 4 0</inkml:trace>
  <inkml:trace contextRef="#ctx0" brushRef="#br0" timeOffset="146720">22879 15755 24575,'-13'8'0,"3"1"0,0 21 0,7 10 0,-1 9 0,14-6 0,1-15 0,15-20 0,-4-14 0,0-8 0,-3-13 0,-12 2 0,0-7 0,-12 7 0,-4-6 0,-10 4 0,1 6 0,-11 4 0,11 17 0,2 0 0,8 3 0</inkml:trace>
  <inkml:trace contextRef="#ctx0" brushRef="#br0" timeOffset="148785">20379 12913 8191,'-6'-7'0,"-1"16"2225,4 16 1,1 7-2226,-2 23 0,4-11 0,0 0 0,4 5 0,-3-11 722,4-18 1,-4-11 0,1-5-1</inkml:trace>
  <inkml:trace contextRef="#ctx0" brushRef="#br0" timeOffset="153092">21612 12807 8191,'0'19'0,"2"7"2531,-2 10 1,-1 4-2532,3-4 0,-1-1 0,-3 4 0,-1-1 0,2-7 0,2-1 2818,2 17-2818,0-19 0,1-13 0,-2-11 0</inkml:trace>
  <inkml:trace contextRef="#ctx0" brushRef="#br0" timeOffset="154100">22939 12949 8191,'-18'-8'0,"5"6"5063,-3 2-5063,-3 20 2818,-4 10-2818,7 13 1719,11-3-1719,14-11 6784,15-10-6784,1-13 0,0-8 0,-1-4 0,-7-5 0,-3-3 0,-1-8 0,-7 4 0,-6-13 0,-14 4 0,-3-2 0,-6 4 0,-3 13 0,0 14 0,8 0 0,4 5 0</inkml:trace>
  <inkml:trace contextRef="#ctx0" brushRef="#br0" timeOffset="154771">23818 12991 8191,'-5'-13'0,"5"4"5063,-5 4-5063,5 6 2818,-5 8-2818,1 0 1719,3 0-1719,7 1 6784,2-1-6784,5-1 0,-1-1 0,2-4 0,3 2 0,0-5 0,0 0 0,-3-4 0,-2-4 0,-4-5 0,-1 0 0,-7-4 0,-1-7 0,-15-4 0,-8-3 0,-19 3 0,-2 9 0,5 9 0,10 8 0,20 7 0,3-2 0,7 1 0</inkml:trace>
  <inkml:trace contextRef="#ctx0" brushRef="#br0" timeOffset="155608">23478 12410 8191,'7'-7'0,"-1"0"5063,7 0-5063,1 2 2818,22-6-2818,-7 7 0,4 0 0,14-6 0,5-1-196,-12 5 0,1 2 0,1 0 196,3-2 0,1-1 0,-1 2 0,-1 3 0,-1 2 0,0 1 1292,-4-2 0,-1 1 1,-1 1-1293,11 4 0,-4 2-150,-9 0 1,-2 0 149,7 2 0,-14 0 0,-17-6 0,-5-3 0</inkml:trace>
  <inkml:trace contextRef="#ctx0" brushRef="#br0" timeOffset="250044">21547 7067 8191,'-7'-4'0,"4"5"5063,-1 13-5063,4 14 0,0 25 1409,2-22 0,1 1-1409,0 9 0,0 1 0,0-3 0,0 0 409,0 3 0,-1-1-409,-4-5 0,0-2 3169,1-3 0,1-1-3169,-9 17 0,9-15 0,-6-12 0,8-19 0,5-20 0,12-28 0,-8 14 0,0-4 0,3-7 0,0-3 0,-4 1 0,-3-1-113,-2 1 0,-3 1 113,1 5 0,-2 3 0,-5 9 0,0 1 0,-1-18 0,-1 24 0,2 13 0,2 27 0,2 27 0,0-15 0,0 1 0,0 6 0,0 1 0,0-4 0,0-1 0,-1-2 0,2-2 0,2 16 1573,-2-7-1573,5-14 0,-5-1 0,1-15 0,-2-1 0</inkml:trace>
  <inkml:trace contextRef="#ctx0" brushRef="#br0" timeOffset="250917">21436 7598 24575,'3'4'0,"3"2"0,20 16 0,2-1 0,10 16 0,-1-8 0,-11-2 0,-5-9 0,-10-7 0,6-23 0,4-18 0,-4 5 0,1-2 0,1-8 0,1-1-613,-1 4 0,0-1 613,-1 1 0,0 1 0,3-9 0,-3 15 0,-16 21 0,-9 14 0,-4 0 0,-6 10 1226,9-7-1226,-3 4 0,2 0 0,-8 3 0,-12 12 0,-7-4 0,14-10 0,1 1 0,-21 13 0,7-8 0,7-1 0,8-15 0,9-10 0,4-4 0,4-17 0,-4 8 0,2-15 0,-6 11 0,-1-11 0,0 11 0,-1-5 0,4 10 0,4 6 0,3 4 0</inkml:trace>
  <inkml:trace contextRef="#ctx0" brushRef="#br0" timeOffset="255793">21330 7524 8191,'-10'-2'0,"1"0"5063,0 0-5063,0 1 2818,8 1-2818,12 4 1719,18 7-1719,17-1 0,-18 1 0,-1 1 0,24 9 0,-9 6 0,-15-7 6784,-12 0-6784,-5-9 0,-11-5 0,-3-10 0,-9-14 0,-6-10 0,-8-7 0,10 14 0,-1-1 0,-15-17 0,-5-1 0,17 17 0,16 26 0,27 15 0,0 1 0,3 3 0,1-2 0,1 1 0,0-3 0,1 0-506,0 3 1,1-1 505,-1-6 0,-1-2 0,9 10 0,-9-13 0</inkml:trace>
  <inkml:trace contextRef="#ctx0" brushRef="#br0" timeOffset="277793">25335 7168 8191,'-2'-6'0,"0"-1"5063,4 9-5063,3 17 0,-1 28 0,-2-11 0,0 4 0,-2 3 0,0 0 0,2 3 0,1-1 1020,-3-2 1,1-3-1021,1-7 0,1-2 1824,-3 15-1824,5-31 6451,0-30-6451,1-32 0,-1 20 0,-1-2 0,-5-8 0,-2-1 0,3 3 0,-2 0 0,-2 3 0,-2 1 0,1 0 0,0 2 0,-3-4 0,0 24 0,1 26 0,-3 29 0,5 9 1005,0 0-1005,10-2 0,3-13 0,-2-15 0,1-11 0</inkml:trace>
  <inkml:trace contextRef="#ctx0" brushRef="#br0" timeOffset="278338">25128 7588 8191,'2'-10'0,"4"8"5063,17 4-5063,5 15 2818,7 10-2818,-6 10 0,0-5 0,-14-4 0,11-13 1719,-5-10-1719,14-18 0,-11-2 0,0-5 0,4-9 0,0-3 2461,4-5 1,0-1-2462,-2 0 0,-3 1 0,-6 3 0,-4 5 0,-2 4 0,-12 10 0,-16 34 0,-3-3 0,-2 5 1861,-6 3-1861,-6 2 0,-2 0 0,-11 7 0,0-3 0,11-13 0,1-1 0,-2-3 0,-11-7 0,30-30 0,-5-13 0,8 9 0,2 1 0</inkml:trace>
  <inkml:trace contextRef="#ctx0" brushRef="#br0" timeOffset="308858">5912 9790 24575,'8'-10'0,"4"-22"0,5-16 0,-3 6 0,0-6-1144,-5 8 0,-1-3 0,0-2 1144,-2 6 0,1-3 0,-1 0 0,0-2-775,0-8 0,1-1 0,-1-2 0,-1-3 775,-1 7 0,-2-3 0,0-2 0,0 0 0,1 2 0,-1 2 0,2 2 0,0 3 0,0 0 0,0 1 0,-1-2 0,0-5 0,-2-3 0,0 1 0,0 4 0,1 6 0,1-13 0,-1 11 1406,-2-2-1406,-2 31 0,-7 36 0,1 25 0,-5-7 0,0 4-629,4 5 1,-1 3 628,-2-9 0,-3 1 0,2 0 0,2 1 0,1 1 0,-2-2 0,-3 0 0,-1-1 0,1-2 990,-1 14 0,1-4-990,-1-14 0,2-4 0,1 6 0,6-48 0,10-30 0,2-3 0,2-6-302,0 13 0,2-2 1,-1-2 301,3-6 0,0-3 0,0 2 36,-1 3 0,1 0 1,-1 1-37,1 4 0,-1 1 0,-1 3 0,0-3 0,-1 6 1025,2-7-1025,-6 34 0,-7 14 0,0 7 973,-2 4-973,6-12 3201,2 3-3201,9-8 0,8 7 0,12 3 0,15 13 0,-20-11 0,0 1 0,5 5 0,0 1 0,-1-3 0,-1 0-221,-4-1 0,-2-1 221,24 14 0,-22-15 0,-16-3 0,-18-15 0,-26-17 0,-9-8 0,15 4 0,-3-1 0,-1 1 0,-1 0 0,-2-2 0,1 0 0,5 8 0,1 3 442,-9-6-442,22 23 0,7 41 0,-8 11 0,3-8 0,-3 2-1327,-5-3 1,-3 0 1326,-3 4 0,0-1 0,1-1 0,-1-2-308,5-7 1,0-4 307,-5 9 0,16-28 0,7-12 0,6-5 0</inkml:trace>
  <inkml:trace contextRef="#ctx0" brushRef="#br0" timeOffset="309093">5929 8373 8191,'15'-11'0,"-1"4"5063,13-13-5063,-8 11 2818,11-2-2818,-5 11 1719,9 10-1719,1 9 0,4 19 0,-19-18 0,0 1 3392,-3 1 0,1 1-3392,2 2 0,-1-1 0,10 15 0,-7-12 0,-10-10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3:02.967"/>
    </inkml:context>
    <inkml:brush xml:id="br0">
      <inkml:brushProperty name="width" value="0.05292" units="cm"/>
      <inkml:brushProperty name="height" value="0.05292" units="cm"/>
      <inkml:brushProperty name="color" value="#FF0000"/>
    </inkml:brush>
  </inkml:definitions>
  <inkml:trace contextRef="#ctx0" brushRef="#br0">12321 13207 8191,'-1'-2'0,"-6"2"5063,-6 6-5063,-4 0 2818,-1 2-2818,-2 6 1719,2-4-1719,-2 7 6784,7-8-6784,0 0 0,12-8 0,5 0 0,10-6 0,10-5 0,1-2 0,7-4 0,-7 5 0,-5 1 0,-19 7 0,-7 3 0,-17 8 0,-3 3 0,-12 11 0,11-7 0,0 1 0,26-13 0,-1-2 0,10-4 0</inkml:trace>
  <inkml:trace contextRef="#ctx0" brushRef="#br0" timeOffset="2073">10267 12463 24575,'16'7'0,"9"1"0,-3-7 0,16 7 0,2-3 0,7 4 0,-5 9 0,-3-4 0,-11 5 0,-4-5 0,-11-4 0,0-2 0,-16-6 0,1-3 0,-21-5 0,1-4 0,-16 0 0,-9-7 0,-1 6 0,18 6 0,0 0 0,-12-3 0,-3 8 0,24-2 0,9 2 0,17 5 0,8-4 0,18 5 0,2-5 0,20 8 0,2-3 0,-27-2 0,-1 1 0,19 1 0,-14-2 0,-12-4 0,-11 0 0,-5 0 0</inkml:trace>
  <inkml:trace contextRef="#ctx0" brushRef="#br0" timeOffset="5153">9938 13678 24575,'17'11'0,"14"4"0,9 1 0,-11-8 0,3-1 0,6 4 0,0-1 0,4-1 0,1-1-1008,0 1 1,-1 0 1007,-6 0 0,-3 2 324,-3-2 1,-4 1-325,3 5 332,-9 3-332,-14-9 0,-6 0 0,-2-3 1034,-9-1-1034,1-5 0,-6-3 0,3-5 0,-5-1 0,-8-10 0,-6-1 0,-4-3 0,-9 0 0,5 2 0,-7 1 0,0-7 0,7 9 0,5-7 0,14 11 0,8-2 0,8 11 0,3 1 0</inkml:trace>
  <inkml:trace contextRef="#ctx0" brushRef="#br0" timeOffset="6482">12687 13861 24575,'-1'7'0,"0"-1"0,-1 22 0,1-3 0,-6 7 0,3 0 0,-1-7 0,0-5 0,4-15 0,-1-23 0,6-12 0,-3-23 0,3 11 0,-2 7 0,-5 41 0,0 9 0,-2 24 0,2-8 0,3 1 0,1-10 0,0-7 0,1-11 0</inkml:trace>
  <inkml:trace contextRef="#ctx0" brushRef="#br0" timeOffset="12423">23540 13177 8191,'-9'-3'0,"-4"6"5063,3 1-5063,-6 6 2818,-4 0-2818,-6 4 1719,1 0-1719,-5 2 6784,4-2-6784,1 0 0,1-4 0,11-4 0,12-3 0,10-10 0,18-8 0,10-7 0,-2-1 0,0-2 0,-14 11 0,-17 5 0,-16 13 0,-16 13 0,-7 9 0,-2 3 0,14-5 0,6-11 0,15-9 0</inkml:trace>
  <inkml:trace contextRef="#ctx0" brushRef="#br0" timeOffset="14287">20985 14141 8255,'8'-8'0,"1"2"5070,24-19-5070,13 3 0,-12 6 0,2 0 842,3 0 1,0-1-843,3 0 0,-1 1 774,-5 2 1,-2 1-775,14-7 6103,-23 8-6103,-22 11 0,-16 2 0,3 4 1415,-2 0-1415,-15 7 0,-3 5 0,4-5 0,-3 2 0,-2 4 0,-1 0 0,-3-1 0,0-1 249,2 3 0,1-1-249,4-5 0,3-2 0,-3 6 0,12-10 0,12-5 0</inkml:trace>
  <inkml:trace contextRef="#ctx0" brushRef="#br0" timeOffset="17018">21697 14845 8191,'2'-3'0,"4"2"5063,24 13-5063,17 2 0,-17-6 0,3-1 0,5 4 0,0-1 1140,-2-4 0,-2 0-1140,-6 1 0,-1 0 1793,18-1-1793,-24-1 0,-6-4 0,-11 1 0</inkml:trace>
  <inkml:trace contextRef="#ctx0" brushRef="#br0" timeOffset="37341">8551 11529 24575,'-27'33'0,"8"-8"0,36-13 0,7-8 0,1 1 0,7-12 0,2-7 0,-1-15 0,1-6 0,-7 5 0,0-1-1117,8-11 1,-3 1 1116,-11 9 0,-5 2 0,2-10 0,-9 8 0,-5 16 0,-4 8 0</inkml:trace>
  <inkml:trace contextRef="#ctx0" brushRef="#br0" timeOffset="37607">8837 11395 8191,'-25'-2'0,"1"-4"5063,10-2-5063,1-6 0,-5-12 0,4 3 0,-1-3 221,-6-11 1,-2-4-222,1 4 0,-3-2 0,-1-2 0,2 7 0,-2-2 0,-1 0 0,0 0 0,-2-5 0,-1 0 0,-1 0 0,0-1-160,0 1 0,-1-1 0,0 1 0,2 1 160,3 3 0,0 1 0,2 1 0,1 1 0,1-5 0,2 2 0,2 4 888,-1 1 0,3 5 0,8-2 0,7 25 0</inkml:trace>
  <inkml:trace contextRef="#ctx0" brushRef="#br0" timeOffset="40008">6552 9664 24575,'-31'2'0,"3"2"0,2 9 0,-2 9 0,-11 17 0,17-7 0,2 0 0,-3 9 0,10 7 0,35-35 0,18-2 0,-10-8 0,2-1 0,2 2 0,1 1 0,1 0 0,-2 0 0,17 13 0,-18 2 0,-26 13 0,-14 0 0,-4-6 0,-4 1 0,1-2 0,-3-1 0,-3 2 0,-1-3 0,-13 8 0,8-28 0,12-3 0,7-15 0</inkml:trace>
  <inkml:trace contextRef="#ctx0" brushRef="#br0" timeOffset="40319">6731 9607 24575,'0'12'0,"14"11"0,19 18 0,-8-20 0,2 1 0,1 7 0,-1 0-275,0-7 0,-2-2 275,11 13 136,-10-12-136,-12-20 0,-2-13 0,-7-23 0,-2-20 0,-6 21 0,-4-2-349,-1-5 0,-1-1 349,-3 0 0,0-1 0,0 0 0,1 2 0,0-8 0,6 15 0</inkml:trace>
  <inkml:trace contextRef="#ctx0" brushRef="#br0" timeOffset="40639">7250 9268 8191,'-9'-9'0,"0"2"5063,0 6-5063,-1 8 0,-5 26 0,9-7 0,0 3 0,-3 9 0,2 2 0,7 2 0,4 1 1165,2-6 0,3-3-1165,20 13 0,20-22 0,-8-27 0,-11-4 0,0-3 1766,14-16-1766,-2-2 0,-19 8 0,-11 7 0,-8 8 0</inkml:trace>
  <inkml:trace contextRef="#ctx0" brushRef="#br0" timeOffset="40873">7414 9478 8191,'-10'0'0,"18"-10"5063,39-13-5063,-6 5 0,2 1 0,-9 6 0,0 3 1409,0-1 0,-3 7-1409,-2 18 0,-18 22 0,-4-11 0,-1 1 0,0 3 0,-1 1 0,0 2 0,0 0 429,1 21 1,-2-23 0,-4-11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4:33.052"/>
    </inkml:context>
    <inkml:brush xml:id="br0">
      <inkml:brushProperty name="width" value="0.05292" units="cm"/>
      <inkml:brushProperty name="height" value="0.05292" units="cm"/>
      <inkml:brushProperty name="color" value="#FF0000"/>
    </inkml:brush>
  </inkml:definitions>
  <inkml:trace contextRef="#ctx0" brushRef="#br0">3282 4657 24575,'22'-19'0,"0"4"0,5-2 0,5-3 0,3-3 0,2 0-912,6-2 1,1 0 0,1-2 911,-9 6 0,-1-2 0,1 0 0,-1 1-901,8-4 0,-1 1 0,-1 0 901,-5 2 0,-2 1 0,-2 1 0,-2 2 0,-4 2 301,9-6 1,-26 18-1,-5 3 1</inkml:trace>
  <inkml:trace contextRef="#ctx0" brushRef="#br0" timeOffset="187">3816 4319 8191,'-7'17'0,"6"7"4734,14 7-4734,-3-5 0,1 2 0,5 5 0,0 3 0,1 9 0,0 2 0,-5-13 0,0 2 0,-1 0 0,0 1 0,-1 0 0,-1-3 0,1 0 0,-1-3 0,2 17 0</inkml:trace>
  <inkml:trace contextRef="#ctx0" brushRef="#br0" timeOffset="378">3749 5357 8191,'-13'0'0,"35"-22"2252,3-4 0,7-3-2252,1 3 0,5-1 0,0-2 0,2-5 0,0-2 0,3-1-13,-7 7 1,3 0-1,-1 1 1,-4 2-1,9-8 1,-5 3-1,-3 3 1,0 0-1</inkml:trace>
  <inkml:trace contextRef="#ctx0" brushRef="#br0" timeOffset="3764">5563 4591 8191,'-5'14'0,"0"-2"5063,0-3-5063,-1-2 2818,-1-4-2818,-2-6 1719,-9-17-1719,-2-4 0,1-3 0,-2-3 0,-1-2 0,-2-3 0,4 3 0,-2-2 0,-1-1 911,1-3 0,-1-1 1,0-2-912,0-4 0,-1-1 0,1-1 0,2 1 0,0-1 0,1 1-781,0-1 0,2 1 0,0 2 781,-1-9 0,2 4 0,2 10 0,3 10 0,7 20 0,3 41 0,4 4 0,0 4 0,-4 3 0,-1 1 0,3-1 0,-1-2 0,-7 14 0,10-30 0,9-45 0,2-10 0,1-5 0,6-11 0,1-3 5,-6 9 0,2-1 0,-1 1-5,0 4 0,-1 2 0,1 1 0,5-7 0,1 5 1086,0 12 1,2 7-1087,18 12 0,-6 22 0,1 8 0,-9-5 0,1 2 0,-1 3 0,1 3 0,-4-3 0,6 7 0,-2 0 0</inkml:trace>
  <inkml:trace contextRef="#ctx0" brushRef="#br0" timeOffset="4554">3163 7324 24575,'35'-18'0,"-9"2"0,3-2 0,12-7 0,4-3-419,-11 7 1,0-2-1,0 1 419,-1 0 0,-1 0 0,0 0-770,12-8 0,-2 2 770,-11 5 0,-3 3 661,10-6-661,-21 8 0,-13 13 0,-4 1 0</inkml:trace>
  <inkml:trace contextRef="#ctx0" brushRef="#br0" timeOffset="4738">3518 7113 8191,'-10'54'0,"9"0"1883,5-23 0,3 0-1883,5 4 0,4-1 0,-1-2 0,2 0 0,5 6 0,0 1 0,-7-1 0,-1 1 464,3 5 1,-1-2 0,-4 9-1,-1-11 1</inkml:trace>
  <inkml:trace contextRef="#ctx0" brushRef="#br0" timeOffset="4922">3529 8173 8753,'10'-14'0,"15"-12"2554,0 0 0,5-3-2554,7-5 0,3-1 0,-11 7 0,2-1 0,0 1 0,4-4 0,2 0 0,-5 2 0,-2 1 0,-3 3 0,-2 3 0,0 1 0</inkml:trace>
  <inkml:trace contextRef="#ctx0" brushRef="#br0" timeOffset="5355">4887 6165 8191,'-19'-5'0,"15"16"4147,0 26-4147,15-1 0,5 4 0,-2-3 0,0 2 0,2 1 0,2 7 0,1 2 0,1 0-112,-3-11 0,0 1 0,1-1 0,-1 1 112,0 1 0,-1 0 0,0 0 0,1-1 0,5 9 0,2-1 0,-2-1 290,-2-5 0,-2 1 0,0-3-290,4 9 0,-2-4 1955,-6-11 1,-2-4-1956,-2 9 0,-7-22 0,-3-8 0</inkml:trace>
  <inkml:trace contextRef="#ctx0" brushRef="#br0" timeOffset="5579">5089 7351 24575,'8'10'0,"14"8"0,18-1 0,-13-3 0,1 0 0,2-2 0,1-2 0,-3-1 0,-1-2 0,3-4 0,0-6 0,-4-9 0,0-8 0,0-12 0,0-10 0,-3-1 0,-4 2 0,-2-1 0,-1-3-161,1-4 0,0-4 1,-1 1-1,-2 6 1,-2-4-1,-3 6 1,0 3-1,-1 1 1</inkml:trace>
  <inkml:trace contextRef="#ctx0" brushRef="#br0" timeOffset="15980">6330 3641 8191,'-4'3'0,"10"1"5063,0-1-5063,20 15 0,10 20 718,-10-12 0,1 2-718,-2 5 0,1 0 0,3-1 0,2-2 0,-6-8 0,2-4 631,2-6 0,1-8-631,5-16 0,0-11 0,-6-4 0,-1-8 0,-1-3 0,-4 0 0,0-5 0,-1-1 0,0-3 633,-2 4 1,-1-2-1,0-2 1,-1-1-1,0 0-633,-2-2 0,0-1 0,-1-1 0,-1-1 0,0 1-996,-2 0 1,0-1 0,-1 0 0,-1 1 0,-1 0 995,-2 1 0,0 1 0,-2 0 0,-1 1 0,0-1 0,-2 1 0,-1 0 0,-1 0 0,-1 1 0,-1 2-40,-2-1 0,0 0 1,-2 3-1,1 3 1,0 0-1,0 2 1,-1 7-1,-9-16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4:56.299"/>
    </inkml:context>
    <inkml:brush xml:id="br0">
      <inkml:brushProperty name="width" value="0.05292" units="cm"/>
      <inkml:brushProperty name="height" value="0.05292" units="cm"/>
      <inkml:brushProperty name="color" value="#FF0000"/>
    </inkml:brush>
  </inkml:definitions>
  <inkml:trace contextRef="#ctx0" brushRef="#br0">2510 5046 24575,'43'-34'0,"-15"16"0,2-1 0,3-3 0,1 0 0,-1 3 0,-1 1 0,-7 3 0,-2 1 0,7-5 0,-20 13 0,-2 1 0</inkml:trace>
  <inkml:trace contextRef="#ctx0" brushRef="#br0" timeOffset="253">2698 4922 8191,'-5'7'0,"8"-2"5063,2 11-5063,14 15 0,-7-5 0,1 3 1409,3 4 0,0 3-1409,0 6 0,1-1 0,0-5 0,-2 0 552,-2 1 1,-3 0-553,-2-6 0,-1-1 1252,-2 2 1,-1-2 0,-3 4-1,4-7 1</inkml:trace>
  <inkml:trace contextRef="#ctx0" brushRef="#br0" timeOffset="449">2752 5675 8191,'19'-11'0,"15"-14"1852,-8 3 1,3-2-1853,1-4 0,0 1 1480,-4 3 1,0 1-1481,-2 0 0,-3 1 0,-1 1 0,-3 5 0</inkml:trace>
  <inkml:trace contextRef="#ctx0" brushRef="#br0" timeOffset="1451">3702 5117 8191,'-17'20'0,"7"-14"5063,-3 0-5063,8-19 2818,-7-20-2818,-2-9 0,1 3 0,-1-3 670,-1-4 1,0-1-671,4 7 0,-2 0 0,1-2 1167,0 1 1,0 0 0,0 0-1168,0 0 0,-1 0 0,1 2 0,-5-9 0,0 3-197,4 9 1,0 4 196,-5-6 0,-2 76 0,12-13 0,0 3 0,-2 9 0,0 5 0,-1 0 0,1-5 0,0-1 0,0-1 0,-3 10 0,1-4 0,-2 7 466,14-42-466,23-54 0,-9 14 0,1-4 0,3-8 0,0-1 483,-3 4 1,-2 2-484,-4 7 0,0 6 428,5 2-428,12 26 0,4 31 0,-8-11 0,1 2 0,-3 1 0,1-1 0,4-2 0,-1-3 0,-2 2 0,-2-11 0</inkml:trace>
  <inkml:trace contextRef="#ctx0" brushRef="#br0" timeOffset="2249">2605 8303 24575,'25'-35'0,"14"-4"0,-8 13 0,4 2 0,-2 4 0,0 2 0,-1 4 0,-2 2 0,8-1 0,-22 9 0,-8 1 0</inkml:trace>
  <inkml:trace contextRef="#ctx0" brushRef="#br0" timeOffset="2450">2813 8211 8191,'-11'16'0,"11"-2"5063,1 9-5063,11 1 0,10 18 0,-13-16 0,1 3 1409,0 2 0,0 1-1409,-2-1 0,0-1 0,7 10 0,-9-17 0,-1-16 0</inkml:trace>
  <inkml:trace contextRef="#ctx0" brushRef="#br0" timeOffset="2628">2796 8657 8762,'-7'5'0,"8"-1"5109,10-1-5109,24-10 0,-8-5 0,3-4 1160,12-12 1,2-4-1161,-15 8 0,0-2 0,-2 2 0,4-4 0,-3 2 0,9-10 0</inkml:trace>
  <inkml:trace contextRef="#ctx0" brushRef="#br0" timeOffset="3476">3407 7737 24575,'15'14'0,"-1"9"0,3-3 0,2 2 0,-2 2 0,0 1 0,12 22 0,-14-23 0,-1 0 0,4 16 0,-4 5 0,-6-5 0,-2 1 0,-2-3 0,-4-20 0,0-4 0</inkml:trace>
  <inkml:trace contextRef="#ctx0" brushRef="#br0" timeOffset="3721">3518 8213 8191,'-8'17'0,"18"-4"5063,9-1-5063,34-2 0,-22-9 0,1-2 1409,7-1 0,-1-2-1409,-9-1 0,-2-1 0,18-9 1719,-27 6-1719,-6-12 1696,-5-7 0,-2 9 0,-1-2 0</inkml:trace>
  <inkml:trace contextRef="#ctx0" brushRef="#br0" timeOffset="8758">4456 4666 8191,'3'10'0,"6"8"5063,5 9-5063,7 2 2818,29-7-2818,-4-24 0,-7-12 0,1-9-110,-4-12 0,-3-8 110,-9 7 0,-1-4 0,-3-2 0,-1-2 0,-2-3 0,-3-1 0,-3-3 0,-3-2 0,-2-1 434,1 1 1,-1 0 0,-2 0-435,-4-2 0,-2-1 0,0 1 0,1 3 0,1 1 0,0 1-457,0 5 1,0 1 0,3 3 456,5-3 0,1 5 0,7-4 0,4 30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5:42.187"/>
    </inkml:context>
    <inkml:brush xml:id="br0">
      <inkml:brushProperty name="width" value="0.05292" units="cm"/>
      <inkml:brushProperty name="height" value="0.05292" units="cm"/>
      <inkml:brushProperty name="color" value="#FF0000"/>
    </inkml:brush>
  </inkml:definitions>
  <inkml:trace contextRef="#ctx0" brushRef="#br0">2320 4903 8191,'2'-5'0,"26"-15"4529,14-12-4529,-5 10 0,3 0 0,-1-1 0,1 1 1441,0 2 0,-2 1-1441,1 0 0,-3 1 0,6-5 0,-13 9 0,-22 8 0</inkml:trace>
  <inkml:trace contextRef="#ctx0" brushRef="#br0" timeOffset="266">2646 4736 8821,'-7'6'0,"2"1"5112,1 6-5112,6 14 0,4 19 0,-2-15 0,2 1 1361,1 6 1,2 1-1362,3 6 0,0 0 0,-3-11 0,0-1 816,5 2 1,-2-3-817,-4 0 0,0-16 0,-6-8 0</inkml:trace>
  <inkml:trace contextRef="#ctx0" brushRef="#br0" timeOffset="479">2651 5479 9478,'-7'2'0,"9"-8"5116,8-12-5116,15-11 0,8-8 0,8 4 1978,-2 1-1978,6 4 0,-23 12 0,-1 4 0</inkml:trace>
  <inkml:trace contextRef="#ctx0" brushRef="#br0" timeOffset="1524">3655 5031 24575,'-10'-2'0,"3"0"0,-11-24 0,0-2 0,4-2 0,-2-3 0,-3-5 0,0-2 0,4 6 0,-2-3 0,1 1-1207,0-1 1,0 1 0,-1 0 1206,0 0 0,-1 0 0,0 1 0,-5-13 0,0 3 0,3 5 0,1 3 0,3 8 0,1 2 0,-2-8 840,4 47-840,5 31 0,1-6 0,-2 4-604,0 5 1,0-1 603,1-7 0,-1-4 0,-2 16 0,7-33 2589,12-34-2589,5-33 0,0 9 0,1-3 0,-5-6 0,1-1 0,4-1 0,-1 4 0,-9 13 0,2 7 1397,15 2-1397,3 44 0,-7 3 0,0 4 0,1 3 0,1 1-479,3-2 0,1 0 479,-2-1 0,0-2-42,4-7 1,-1-3 0,4 6 0,-7-12 0</inkml:trace>
  <inkml:trace contextRef="#ctx0" brushRef="#br0" timeOffset="2363">2562 8483 24575,'15'-22'0,"13"-4"0,-6 1 0,4-1 0,6-3 0,3 0-2236,6-3 1,0 0 2235,-3 0 0,0 1 336,-4 8 0,-2 1-336,5-9 0,-19 18 0,-14 9 0</inkml:trace>
  <inkml:trace contextRef="#ctx0" brushRef="#br0" timeOffset="2595">2866 8277 8191,'-11'17'0,"2"1"5063,6-1-5063,5 13 0,14 3 0,-6-7 0,1 1 1409,3 4 0,2 0-1409,0 3 0,0 2 0,1 2 0,-2 0 0,-3-2 0,-1-2 0,5 6 0,-12-12 0</inkml:trace>
  <inkml:trace contextRef="#ctx0" brushRef="#br0" timeOffset="2779">2894 9010 8191,'-10'3'0,"10"-5"4849,12-22-4849,8 4 0,5-1 0,12-13 0,3-1 0,-12 10 0,0 1 0,2 0 269,2-1 1,1 0 0,-4 3 0,-5 2 0,-3 2-1,15-7 1</inkml:trace>
  <inkml:trace contextRef="#ctx0" brushRef="#br0" timeOffset="3239">3449 7714 8191,'8'19'0,"11"19"1634,-1-4 1,2 2-1635,2 7 0,1 1 0,0 1 0,0 1 0,0 0 0,0-1 926,-6-6 0,0 0-926,2-1 0,-2-1 1018,-6-9 0,-1-2-1018,9 21 0,-10-23 0,-5-10 0</inkml:trace>
  <inkml:trace contextRef="#ctx0" brushRef="#br0" timeOffset="3470">3611 8386 8191,'-6'17'0,"7"-3"5063,18 3-5063,18-11 0,-7-1 0,1-2 0,1-4 0,-1-2 0,4-3 0,-2-3 1409,-2-5 0,-3-4-1409,0-13 0,-2-5 0,-1-12 0,-4-1 0,-7 17 0,-3 2 0,-3-1 0,0 1 0</inkml:trace>
  <inkml:trace contextRef="#ctx0" brushRef="#br0" timeOffset="102846">2819 10990 8191,'0'-3'0,"28"-14"1370,-4-6 0,4-4-1370,2 5 0,3-1 0,0 0 0,1-3 0,-1-2 0,0 2 0,0 3 0,-1 0 0,-1 2 1290,7-5 1,-5 3-1291,5-2 0,-16 12 0,-18 11 0</inkml:trace>
  <inkml:trace contextRef="#ctx0" brushRef="#br0" timeOffset="103062">3084 10778 8191,'-13'10'0,"7"3"5063,4 2-5063,12 21 0,12 13 0,-8-10 0,0 5 0,1 1 0,-1 2 309,-2-12 0,-1 1 1,0 0-310,2 17 0,-1 0 0,3-5 0,-2-3 0,-6-16 0,-1-3 0,4 8 0</inkml:trace>
  <inkml:trace contextRef="#ctx0" brushRef="#br0" timeOffset="103244">3225 11617 8191,'-9'7'0,"8"-5"5063,15-13-5063,18-18 0,-6 6 0,1-3 0,2-6 0,0-3 0,5-6 0,1-1 469,-5 3 1,-3 3 0,-7 9-1,-1 3 1,5-5 0</inkml:trace>
  <inkml:trace contextRef="#ctx0" brushRef="#br0" timeOffset="103646">3779 10867 8191,'-17'-10'0,"7"-24"1633,16-2 0,6-4-1633,1-7 0,3-1 0,-1 14 0,1 0 0,0 1 0,6-9 0,2 5 1424,-3 12 0,2 5-1424,19 5 1940,-4 36-1940,-13 2 0,0 3 0,-3 5 0,0-1 3009,2 0 1,3-5-3010,1-7 0,2-8 0,5-13 0,2-9-359,-6-5 1,1-4 0,-1-3 358,5-5 0,-1-4 0,0-1 0,2-5 0,-1-2 0,-1 0 0,-2 2 0,-1 0 0,-2 4 0,-2-1 0,-4 5 0,9-12 0</inkml:trace>
  <inkml:trace contextRef="#ctx0" brushRef="#br0" timeOffset="104053">5134 9823 8191,'-17'-6'0,"-7"4"4909,1 20-4909,4 0 0,0 7 0,1 15 0,2 6 780,5-11 1,0 3 0,3 0-781,3 3 0,2 0 0,4 0 416,4 15 0,7-5-416,6-16 0,7-9 0,13-12 0,5-13 0,2-18 0,1-12 1062,-11 7 0,1-4 1,-3-1-1063,-4-4 0,-2-2 0,-3 0 0,5-10 0,-5-1-471,-10 2 0,-6 1 471,-5 6 0,-5 0 0,-7-4 0,-5 2 0,-3 5 0,-4 4 0,-1 0 0,-3 6 0,-6 7 0,-2 8 0,6 14 0,1 3 0,-14 1 0,16 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6:04.958"/>
    </inkml:context>
    <inkml:brush xml:id="br0">
      <inkml:brushProperty name="width" value="0.05292" units="cm"/>
      <inkml:brushProperty name="height" value="0.05292" units="cm"/>
      <inkml:brushProperty name="color" value="#FF0000"/>
    </inkml:brush>
  </inkml:definitions>
  <inkml:trace contextRef="#ctx0" brushRef="#br0">1916 5715 24575,'41'-9'0,"-14"2"0,1-2 0,10-9 0,2-3-2016,3-2 1,2-2 2015,-11 6 0,0-2 0,-1 1 0,9-6 0,-3 0 249,1-2 0,-4 3 1,0 0-1,-9 3 0</inkml:trace>
  <inkml:trace contextRef="#ctx0" brushRef="#br0" timeOffset="225">2336 5560 8191,'-9'13'0,"6"4"5063,6 3-5063,4 11 0,7 23 0,-8-24 0,0 3 684,4 11 1,1 1-685,-5-2 0,1 1 0,4 5 0,-1 0 0,-6-10 0,0 0 953,3-1 0,1-2-953,-3 19 0,0-23 0,0-11 0</inkml:trace>
  <inkml:trace contextRef="#ctx0" brushRef="#br0" timeOffset="408">2284 6431 9264,'-1'-6'0,"12"-18"3756,25-16-3756,-12 9 0,3-3 0,9-1 0,3-1 0,-11 10 0,0 0 0,0 1 474,15-9 1,-3 3-1,-13 11 1,-2 1-1,11-6 1</inkml:trace>
  <inkml:trace contextRef="#ctx0" brushRef="#br0" timeOffset="1429">3377 5938 8191,'-7'-2'0,"-1"-8"5063,-1-6-5063,-4-10 0,-2-25 0,3 23 0,0-1 0,0-13 0,0-6 0,-2 0 0,-1-5 0,0 1 690,4 9 1,0 1 0,0-1-691,-1 2 0,0-1 0,0 0 0,1 5 0,-3-8 0,0 5 0,3 10 0,0 7 1820,-3 14-1820,8 32 6465,-2 26-6465,6-16 0,-2 2 0,-3-3 0,-1-1 0,-1 17 0,1-23 0,14-39 964,13-36-964,-5 16 0,0-3 0,0-6 0,0 1 0,-2 12 0,-1 3 0,8-6 0,-2 36 0,12 25 0,8 7 0,-15-15 0,1 0-260,1-3 0,1-1 260,21 12 0,-20-12 0,-5-4 0</inkml:trace>
  <inkml:trace contextRef="#ctx0" brushRef="#br0" timeOffset="1940">2186 8312 8191,'-9'4'0,"40"-22"1672,-9 0 1,4-5-1673,5 2 0,5-2 0,-1-1 0,-1-4 0,-2-2 0,2 2 0,1 4 0,0 2 0,-3-1 0,4-6 0,-3 3 0,10 1 0,-25 12 0,-14 11 0</inkml:trace>
  <inkml:trace contextRef="#ctx0" brushRef="#br0" timeOffset="2140">2499 8081 8191,'0'12'0,"4"-2"5063,4 13-5063,10 1 0,6 21 0,-12-20 0,1 1 0,3 10 0,-1 3 0,-5-1 0,-2 2 563,3 0 1,-1-3-1,-4 11 1,-1-21 0</inkml:trace>
  <inkml:trace contextRef="#ctx0" brushRef="#br0" timeOffset="2325">2476 8832 8191,'9'-5'0,"20"-19"1660,-2 3 1,4-3-1661,8-4 0,2-2 1186,0-1 1,1-2-1187,-3 4 0,3-3 0,-6 5 0,-9 7 0,-2 1 0,8-9 0,0 0 0</inkml:trace>
  <inkml:trace contextRef="#ctx0" brushRef="#br0" timeOffset="2857">3204 7690 8191,'-2'12'0,"13"16"1940,-4 1 0,0 4-1940,5 5 0,2 2 0,0 5 0,0 1 0,-2-3 0,0-1 0,-1-3 0,0-2 0,-4-9 0,0-1 2946,2 18-2946,-5-20 464,-2-5 1,-3-11 0,-1-5 0</inkml:trace>
  <inkml:trace contextRef="#ctx0" brushRef="#br0" timeOffset="3076">3225 8245 8191,'-3'13'0,"7"7"5063,17 3-5063,3-6 0,4-4 0,2-6 0,1-3 1409,8-3 0,-1-5-1409,-6-9 0,-5-5 0,-5-1 0,-4-2 0,-2-3 0,-3-1 0,1-21 0,0-8 0,-9 27 0,0 0 0</inkml:trace>
  <inkml:trace contextRef="#ctx0" brushRef="#br0" timeOffset="9802">4097 4991 8191,'0'13'0,"2"-3"5063,-5 6-5063,10 4 0,7 12 0,21 11 514,-10-13 0,5-2-514,6-3 0,2-2 0,2 3 0,1-3 0,0-11 0,1-5 0,-7 3 0,-1-5 664,-3-9 1,0-5-665,1-5 0,-1-5 0,2-12 0,0-8 1389,-6 4 1,-1-5 0,2-2-1390,-3 3 0,0-1 0,1-2 0,0-1-1039,-4 4 0,-1-2 0,1-1 0,-1 0 0,0-1 1039,2-2 0,-1-1 0,0 0 0,0 0 0,-2-1 0,1 2 0,-2-1 0,1 0 0,-2 0 0,-2 0-78,2-9 0,-2 0 1,-2 2-1,-1 5 1,-1 6-1,-1 5 0,-2 2 1,-3-6-1,0 1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6:28.415"/>
    </inkml:context>
    <inkml:brush xml:id="br0">
      <inkml:brushProperty name="width" value="0.05292" units="cm"/>
      <inkml:brushProperty name="height" value="0.05292" units="cm"/>
      <inkml:brushProperty name="color" value="#FF0000"/>
    </inkml:brush>
  </inkml:definitions>
  <inkml:trace contextRef="#ctx0" brushRef="#br0">1964 4492 24575,'33'-26'0,"-10"9"0,3-2 0,3-5 0,3-1-1502,5 2 1,2 0 1501,-3 1 0,0 2 256,-6 3 1,-1 3-257,16-6 0,-26 7 0,-12 10 0</inkml:trace>
  <inkml:trace contextRef="#ctx0" brushRef="#br0" timeOffset="287">2226 4361 8191,'11'19'0,"-2"8"4899,22 15-4899,-20-16 0,-2 1 0,14 21 0,-12-15 0,-1 1 0,-2-6 0,-1 0 1184,-1 6 0,-1 0-1184,0 21 0,-5-2 0,-5-6 0,4-21 0,-3-6 0</inkml:trace>
  <inkml:trace contextRef="#ctx0" brushRef="#br0" timeOffset="521">2072 5316 8191,'8'-13'0,"13"-5"3377,15-12-3377,-9 9 0,5-1 0,6-1 0,2 0 0,4-5 0,0-1 0,3 2 0,-1 1 0,-4 0 0,-3 0 0,-4 3 0,-4 2 0,2-1 0,-16 9 0</inkml:trace>
  <inkml:trace contextRef="#ctx0" brushRef="#br0" timeOffset="1426">3141 4727 8191,'-7'1'0,"2"-2"5063,3-11-5063,-1-8 0,-3-19 0,-1 10 0,-1-3 0,0-10 0,-1-1 0,-3-6 0,0-2 225,4 14 0,1-1 0,-2 0-225,0 2 0,-1 0 0,0 0 0,-2-17 0,0 0 526,-2 6 1,0 3-527,2 7 0,3 4 5393,-3-14-5393,2 28 0,5 34 0,-3 21 0,4-6 0,-2 1 1297,-1 1 0,-1-1-1297,3-2 0,0-3 0,-8 9 1606,9-24-1606,2-22 0,7-17 0,5-19 0,0-1 0,5 8 0,-4 9 0,3 19 0,-3 6 0,5 9 0,-3 5 0,4 4 0,9 6 0,-3 1 0,4 1 0,-1-1 0,-7-7 0,-3-3 0,-8-4 0</inkml:trace>
  <inkml:trace contextRef="#ctx0" brushRef="#br0" timeOffset="2234">2519 6982 8191,'3'-17'0,"6"-3"4426,15-16-4426,-1 14 0,3 0 0,6-3 0,3 0 0,1-1 0,1 1 0,-4 3 0,-2 1 0,10-4 723,-14 10 0,-18 12 1,-5 1-1</inkml:trace>
  <inkml:trace contextRef="#ctx0" brushRef="#br0" timeOffset="2442">2704 6827 8191,'2'9'0,"9"7"5063,-1-2-5063,14 19 0,-3 1 0,-9-9 0,0 3 0,-1-1 0,-2 0 563,-3 5 1,-2-2-1,0 4 1,-4-7 0</inkml:trace>
  <inkml:trace contextRef="#ctx0" brushRef="#br0" timeOffset="2683">2687 7475 9132,'3'-5'0,"6"-6"5119,22-17-5119,6 0 0,-12 9 0,0-2 1337,1 1 1,-1-1-1338,1 0 0,0 0 0,3-4 0,1 1 318,-6 4 0,-2 1 0,11-5 1,-16 8-1</inkml:trace>
  <inkml:trace contextRef="#ctx0" brushRef="#br0" timeOffset="3113">3284 6465 24575,'-6'-1'0,"2"2"0,15 25 0,2 10 0,-1-6 0,1 1 0,-1 1 0,-2-1-474,1 3 0,0 0 474,-4-3 0,0 0-14,-1 0 1,-2-1 13,2 25 0,2-9 0,-4-14 0,0-8 0,-2-15 0,-2-1 0</inkml:trace>
  <inkml:trace contextRef="#ctx0" brushRef="#br0" timeOffset="3434">3287 7017 24575,'32'4'0,"-3"4"0,12 10 0,-6 9 0,-4 0 0,-4-3 0,-10-12 0,-1-7 0,-3-10 0,9-17 0,-3-9 0,-7 6 0,0-3 0,-2-2 0,0-2 0,-1-5 0,-2-2-326,2-1 1,-2 2 0,-1-11 0,-1 15 0</inkml:trace>
  <inkml:trace contextRef="#ctx0" brushRef="#br0" timeOffset="39136">2841 9372 24575,'-5'-9'0,"-2"-3"0,-2-2 0,-5 0 0,0 2 0,-4 6 0,-5 11 0,-11 15 0,11 0 0,0 7 0,1 6 0,-1 5 0,4-1 0,0 4 0,4 1 0,-5 12 0,8-6 0,20-12 0,12-21 0,5-17 0,9-16 0,4-22-573,-9-5 573,-4-3 0,-13 19 0,-8 18 0,0 12 0,-2 8 0,4-2 0,1-3 573,6-4-573,0-6 0,8-8 0,-3-15 0,7-7 0,-5-11 0,-1 13 0,-5 8 0,-4 17 0,0 13 0,2 12 0,3 15 0,-1 16 0,-5-5 0,0 3 0,-7-32 0,7-20 0,3-36 0,-6 9 0,0-2 0,6 0 0,0 0 0,-4 4 0,0 3 0,15-5 0,-10 21 0,3 16 0,-7 15 0,5-2 0,-6 14 0,1-11 0,-1-1 0,3-10 0,2-8 0,1-5 0,-5 1 0,-6 0 0</inkml:trace>
  <inkml:trace contextRef="#ctx0" brushRef="#br0" timeOffset="39296">3222 9212 8191,'7'-20'0,"16"-9"4282,20 0-4282,-17 10 0,1-1 2908,16-9-2908,-13 4 0,-19 13 0,-7 8 0</inkml:trace>
  <inkml:trace contextRef="#ctx0" brushRef="#br0" timeOffset="39493">3333 8830 8191,'-13'34'0,"15"2"1977,3-4 0,3 3-1977,4 0 0,1 1 0,1 7 0,-1-1 0,-2-9 0,-1-3 735,11 11 0,-13-26 0,-4-11 0</inkml:trace>
  <inkml:trace contextRef="#ctx0" brushRef="#br0" timeOffset="39609">3589 9045 8191,'7'9'0,"0"4"5063,-5 0-5063,3 4 704,0-5 1,-2-4-1,1-6 1</inkml:trace>
  <inkml:trace contextRef="#ctx0" brushRef="#br0" timeOffset="39751">3644 8708 8191,'-9'3'0,"4"3"1265,1-1 1,4 0 0,0-1 0</inkml:trace>
  <inkml:trace contextRef="#ctx0" brushRef="#br0" timeOffset="40508">4631 8822 8191,'-6'-9'0,"1"0"5063,-8-2-5063,2 9 2818,-15 10-2818,-3 14 0,-8 11 0,0 0 0,11-6 1719,10-8-1719,19-8 6784,21-7-6784,16-6 0,2 5 0,0 4 0,-22 13 0,-9 15 0,-15 5 0,-2 0 0,-8-8 0,5-14 0,3-18 0,2 0 0,4-7 0</inkml:trace>
  <inkml:trace contextRef="#ctx0" brushRef="#br0" timeOffset="40929">4742 8694 8191,'3'13'0,"7"14"4789,0 6-4789,0-7 0,0 1 0,0 3 0,0 2 1426,-1 2 0,-2 1-1426,0 7 0,-3-1 0,-1-5 0,-1 0 0,-1-1 0,-2-2 0,-1 3 1753,2-18-1753,-7-36 0,6-7 0,1-6 0,1-10 0,0-5 1313,0 5 0,0-7 0,0 0 0,2 3-1313,2 2 0,1 3 0,0-1 0,-1-10 0,-1-1 0,2 9 0,10-5 287,-4 33-287,-3 13 0,8 19 0,-2 3 0,7 21 0,-4 5 0,-7 3 0,-6-3 0,-11-14 0,-3-12 1451,-4-11-1451,-4-16 0,-6-16 0,10 7 0,0-5 0</inkml:trace>
  <inkml:trace contextRef="#ctx0" brushRef="#br0" timeOffset="41251">5095 8414 8191,'-13'-13'0,"4"6"5063,-7 0-5063,4 20 2818,-2 16-2818,1 4 1719,4-1-1719,9-14 6784,16-10-6784,8-18 0,15-6 0,-1-16 0,8 3 0,-17 4 0,1 9 0,-16 12 0,-2 6 0,-4 8 0,0-4 0,-4 2 0,0-8 0</inkml:trace>
  <inkml:trace contextRef="#ctx0" brushRef="#br0" timeOffset="41392">5293 8211 8191,'7'-4'0,"3"-4"5063,13-8-5063,9-4 704,1-7 1,-10 12-1,-12 5 1</inkml:trace>
  <inkml:trace contextRef="#ctx0" brushRef="#br0" timeOffset="41576">5346 7889 9174,'-8'10'0,"5"14"4081,8 23-4081,-2-10 0,1 2 0,4 8 0,0-1 0,1-2 0,-2-1 0,-2-7 0,1-4 0,12 1 704,-5-18 1,-4-13-1,-1-2 1</inkml:trace>
  <inkml:trace contextRef="#ctx0" brushRef="#br0" timeOffset="41696">5611 8262 8191,'-5'13'0,"6"-8"0,-2-2 0,5-7 0</inkml:trace>
  <inkml:trace contextRef="#ctx0" brushRef="#br0" timeOffset="41819">5622 8013 8191,'-5'3'0,"5"-2"1265,15 12 1,-8-9 0,7 0 0</inkml:trace>
  <inkml:trace contextRef="#ctx0" brushRef="#br0" timeOffset="42059">5779 8033 8191,'-13'0'0,"-8"17"5063,11-5-5063,-3 14 2818,15-9-2818,4-6 1719,4-5-1719,6-11 6784,-7-2-6784,5-5 0,-7 9 0,0 2 0,12-1 0,-12 3 0,7-4 0</inkml:trace>
  <inkml:trace contextRef="#ctx0" brushRef="#br0" timeOffset="42251">5944 7642 8191,'0'-32'0,"0"-1"0,4-9 5063,1 49-5063,6 47 0,-3-9 0,0 4 0,-2-12 0,0 3 0,1-1 0,0-1 0,1 1 0,1-2 1003,2 11 0,0-5-1003,-5-10 0,0-4 0,3 2 0,-9-17 0</inkml:trace>
  <inkml:trace contextRef="#ctx0" brushRef="#br0" timeOffset="43634">3038 10504 8191,'-53'-8'0,"23"6"5063,-22-6-5063,34 13 2818,-11 13-2818,6 12 1719,3 13-1719,7-3 0,13-12 6784,8-13-6784,19-23 0,10-20 0,-12 8 0,1-3 0,-4-2 0,-2-1 0,11-17 0,-17 14 0,-11 18 0,-3 16 0,0 15 0,5-2 0,0 0 0,22-14 0,-1-15 0,2-7 0,-1-2 0,-3 0 0,7-10 0</inkml:trace>
  <inkml:trace contextRef="#ctx0" brushRef="#br0" timeOffset="44076">3306 10218 8191,'7'26'0,"-3"4"5063,-2-11-5063,2 11 2818,-1-15-2818,3 4 1719,0-14-1719,1-5 6784,9-12-6784,1-5 0,1-4 0,-2-6 0,-8 12 0,3 14 0,-7 8 0,5 13 0,-6-4 0,7-5 0,-2-6 0,11-11 0,1-22 0,6-8 0,2-11 0,-5 0 0,-3 14 0,-8 18 0,-4 16 0,-1 13 0,1-2 0,4-4 0,-2-3 0,-1-3 0,-5-2 0</inkml:trace>
  <inkml:trace contextRef="#ctx0" brushRef="#br0" timeOffset="44225">3672 10065 8191,'-3'-9'0,"5"0"5063,7-1-5063,13-8 2818,7-3-2818,-1 0 0,-10 8 0,-10 8 0</inkml:trace>
  <inkml:trace contextRef="#ctx0" brushRef="#br0" timeOffset="44418">3745 9848 8191,'-5'21'0,"5"11"2531,3 1 1,0 2-2532,2 4 0,1 0 0,0 5 0,-1-3 1409,1-11 0,0-3-1409,7 13 1719,2-36-1719,15-12 0,-17-1 0,8-3 0</inkml:trace>
  <inkml:trace contextRef="#ctx0" brushRef="#br0" timeOffset="44617">3954 10103 8191,'21'-34'0,"-6"15"5063,-9 20-5063,-8 26 2818,4 0-2818,-3 5 1719,13-16-1719,4-16 6784,-2-16-6784,-1-9 0,-13-7 0,-10-6 0,-8 2 0,2 3 0,2 15 0,9 10 0</inkml:trace>
  <inkml:trace contextRef="#ctx0" brushRef="#br0" timeOffset="44867">4269 9948 8191,'-4'-6'0,"-2"17"5063,-1 3-5063,-1 18 2818,4-1-2818,5-5 1719,8-8-1719,19-14 6784,-1-9-6784,18-14 0,-26 9 0,2-2 0</inkml:trace>
  <inkml:trace contextRef="#ctx0" brushRef="#br0" timeOffset="45304">4548 9811 8191,'-9'-1'0,"0"3"5063,-1 9-5063,0 3 2818,3 3-2818,6-4 1719,6-2-1719,8-7 6784,0-7-6784,2-6 0,1-12 0,-6-5 0,-6-12 0,-6-2 0,-6 6 0,11 14 0,11 13 0,11 10 0,13-7 0,2 2 0,1 2 0,-10 15 0,-12 6 0,-14 11 0,-3 6 0,-8-11 0,9-18 0,-1-19 0,7-42 0,-2 21 0,1-1-90,5-6 0,1 2 1,1-11-1,4 17 1</inkml:trace>
  <inkml:trace contextRef="#ctx0" brushRef="#br0" timeOffset="45643">4948 9551 8191,'-4'17'0,"2"0"5063,4 0-5063,-1-4 2818,6 0-2818,-3-10 1719,3-4-1719,5-16 6784,10-13-6784,-4 3 0,1-2 0,2 2 0,1 0-279,-1-3 1,0 2 278,11-9 0,-15 13 0,-10 17 0,-13 18 0,-8 17 0,0 12 0,9 0 557,6-8-557,8-14 0,5-10 0,6-13 0,7-13 0,-8 6 0,-3-4 0</inkml:trace>
  <inkml:trace contextRef="#ctx0" brushRef="#br0" timeOffset="45833">5377 8995 8191,'-22'13'0,"3"16"4292,13 7-4292,1-6 0,1 1 1320,6 1 0,0-1-1320,-2 24 0,16-13 1845,-3-23-1845,8-8 1594,-4-11 0,-8 0 1,-1-3-1</inkml:trace>
  <inkml:trace contextRef="#ctx0" brushRef="#br0" timeOffset="46076">5514 9190 8410,'-10'3'0,"4"0"5085,-5 11-5085,8-4 2786,8 3-2786,1-7 1689,10-6-1689,-6-6 6605,4-7-6605,-1 2 0,-2-2 0,1 5 0,-7 3 0,-1 3 0</inkml:trace>
  <inkml:trace contextRef="#ctx0" brushRef="#br0" timeOffset="46255">5606 9142 8191,'4'-9'0,"1"0"5063,14-3-5063,9-2 0,8-8 0,-3 6 2818,-10-6-2818,-12 11 0,-5 3 0,-4 4 0</inkml:trace>
  <inkml:trace contextRef="#ctx0" brushRef="#br0" timeOffset="46442">5741 8737 8191,'0'13'0,"4"10"5063,-3 5-5063,1 4 0,-1 3 0,-1 19 0,2-17 0,0 0 0,3 3 2818,5-8-2818,0-9 0,-4-13 0,-1-3 0</inkml:trace>
  <inkml:trace contextRef="#ctx0" brushRef="#br0" timeOffset="46591">5915 8994 8191,'-5'0'0,"1"0"0</inkml:trace>
  <inkml:trace contextRef="#ctx0" brushRef="#br0" timeOffset="47211">5965 8890 8191,'6'-9'0,"11"0"5063,-5 4-5063,7 2 2818,-22 5-2818,0 7 1719,-6-1-1719,8 1 6784,16-13-6784,-3-1 0,17-11 0,-7 4 0,3 3 0,-1 2 0,-11 9 0,-2 2 0,-4 7 0,-8 9 0,2-5 0,-4 7 0,7-16 0,7-9 0,13-12 0,15-23 0,0 3 0,3-1 0,-18 20 0,-5 11 0,-11 15 0,1-2 0,-4 5 0,4-6 0,-3-1 0,7-6 0,-7 2 0,1-5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47:57.582"/>
    </inkml:context>
    <inkml:brush xml:id="br0">
      <inkml:brushProperty name="width" value="0.05292" units="cm"/>
      <inkml:brushProperty name="height" value="0.05292" units="cm"/>
      <inkml:brushProperty name="color" value="#FF0000"/>
    </inkml:brush>
  </inkml:definitions>
  <inkml:trace contextRef="#ctx0" brushRef="#br0">21030 5950 24575,'4'1'0,"25"-8"0,1 0 0,4-2 0,10-4 0,3-2 0,5 0 0,2 0 0,-18 3 0,0 0 0,0 0-1545,15-3 0,-3 1 1545,-8 0 0,-3 1 0,10-4 243,-21 8 1,-17 4 0,-5 5-1</inkml:trace>
  <inkml:trace contextRef="#ctx0" brushRef="#br0" timeOffset="308">21473 5904 8191,'-21'13'0,"11"-1"5063,-7 0-5063,14 9 2818,4 10-2818,5 16 0,1-17 0,1 1 0,-2 10 0,0 1 236,3 4 0,-2 1-236,-3 6 0,-1 0 0,2-2 0,0-2 0,-4-3 0,-1-1 0,5-2 0,0-3 3083,-4-7 0,0-3-3083,7 24 0,-7-30 0,2-10 0</inkml:trace>
  <inkml:trace contextRef="#ctx0" brushRef="#br0" timeOffset="576">21230 6948 8191,'-5'6'0,"19"-16"4029,23-19-4029,-3 8 0,5 0 0,7-3 0,2 1 0,2 4 0,0 2 0,-7 1 0,-2 3 0,-6 5 0,-1 1 0,-4 1 0,-1 2 2647,19-1-2647,6-8 0,-28 11 0,-6-7 0</inkml:trace>
  <inkml:trace contextRef="#ctx0" brushRef="#br0" timeOffset="1508">22573 6407 8191,'-2'22'0,"1"-3"5063,-1-10-5063,12-31 0,-8-15 0,2-2 0,1-5-167,-4-8 0,-2-2 167,-2 12 0,-1-2 0,0 0 0,0-3 0,0-2 0,-2 1 0,-4-1 0,-1 1 0,1 0 604,2 0 1,2 0 0,-1 1-605,1 7 0,-1 2 0,2 0 0,1-13 0,3 4 0,4 14 0,1 5 0,-2-7 5269,1 34-5269,-8 21 0,-9 26 0,7-16 0,-2 2-569,-3 6 0,-3 0 569,-1-1 0,0-1 1492,-1 3 1,0-3-1493,0-11 0,0-3 424,-1 12-424,7-30 0,17-23 0,11-28 0,0 16 0,3-2 0,0-4 0,0 2 0,2 3 0,-1 4 0,5-7 1401,-8 18-1401,-6 20 900,6 15-900,6 12 0,8 8 0,1 3 0,-5-15 0,-2-3 0,-9-14 0,-3-1 0,-6-5 0,-4-1 0</inkml:trace>
  <inkml:trace contextRef="#ctx0" brushRef="#br0" timeOffset="2666">22295 5504 8191,'0'-6'0,"9"-20"3966,8-27-3966,-2 16 0,3-2 0,1-1 0,2 0 0,0 3 0,1 2 0,-1 4 0,0 4 0,9-2 2938,-4 16-2938,-13 16 1849,1 11-1849,-5 6 6365,4 5-6365,-3 0 1266,6-4-1266,-1-9 0,2-4 0,0-2 0,6-7 0,-12 3 0,4-6 0</inkml:trace>
  <inkml:trace contextRef="#ctx0" brushRef="#br0" timeOffset="3275">22101 5333 8191,'2'-13'0,"18"-22"1573,-5 11 0,3-2-1573,7-13 0,2-2 0,2-3 0,0 0 0,0-1 0,0 2 0,0 2 0,-1 2 0,-6 8 0,0 2 2999,7-8-2999,-12 20 1937,-10 17-1937,3 8 6033,2 12-6033,12 4 2269,3 5-2269,8-6 0,-7-4 0,2-3 0,-11-7 0,1 1 0,-12-7 0,-4-1 0</inkml:trace>
  <inkml:trace contextRef="#ctx0" brushRef="#br0" timeOffset="9534">21523 7883 8191,'-10'3'0,"15"-28"4504,17-8-4504,-3 1 0,2 0 0,2 7 0,0 2 0,-1 1 0,-1 4 2884,7-1-2884,2 19 1787,-7 19-1787,13 15 0,-7 4 0,5 6 0,-15-20 6573,-1-2-6573,-9-17 0,-4-1 0,-1-4 0</inkml:trace>
  <inkml:trace contextRef="#ctx0" brushRef="#br0" timeOffset="9826">21793 7839 8191,'-17'15'0,"3"4"5063,5-1-5063,6 27 0,1-15 0,0 3 0,2 11 0,0 3 443,5 6 1,1 1-444,2-3 0,2-1 0,4-2 0,6-3 509,5-11 1,4-6-510,3-6 0,4-6 0,9-6 0,2-4 0,-1-5 0,1-2 0,-1-1 0,-1-2 0,-3-4 0,-1 0 0,-9 2 0,-1 0 1096,0-4 0,-2 1 0,-3 3 0,-6-2 1</inkml:trace>
  <inkml:trace contextRef="#ctx0" brushRef="#br0" timeOffset="10817">23065 8136 24575,'-18'8'0,"4"0"0,-10 21 0,8 4 0,-6 3 0,12-4 0,8-9 0,17-10 0,8-1 0,15 1 0,2 1 0,3 9 0,-11 2 0,-10 12 0,-23 9 0,-5 3-380,-5-23 1,-2 1 379,-11 19 0,5-16 0,1-8 0,11-22 0,3-1 0,2-3 0</inkml:trace>
  <inkml:trace contextRef="#ctx0" brushRef="#br0" timeOffset="10962">23282 8115 8191,'6'-13'0,"20"-8"5063,-4 1-5063,23-4 0,-2-3 704,-7 5 1,-12 7-1,-14 5 1</inkml:trace>
  <inkml:trace contextRef="#ctx0" brushRef="#br0" timeOffset="11142">23457 7827 8191,'-24'24'0,"7"3"5063,10 21-5063,7-17 0,3 1 0,4 10 0,2 1 769,-3 3 0,1-1-769,2-8 0,1-2 471,5 15 0,-5-28 1,-2-16-1</inkml:trace>
  <inkml:trace contextRef="#ctx0" brushRef="#br0" timeOffset="11409">23745 8021 8191,'-36'26'0,"5"3"5015,15 6-5015,7-2 2824,7-4-2824,10-14 1725,4-16-1725,14-13 6767,2-7-6767,0 1 53,-2 3-53,-12 10 0,-2 4 0,-3 3 0,0-4 0,-4 5 0,-1-5 0</inkml:trace>
  <inkml:trace contextRef="#ctx0" brushRef="#br0" timeOffset="11553">23841 8019 24575,'19'-14'0,"5"-6"0,2 4 0,-2-5 0,-15 14 0,-4-1 0</inkml:trace>
  <inkml:trace contextRef="#ctx0" brushRef="#br0" timeOffset="11739">23902 7741 24575,'4'30'0,"0"0"0,0 7 0,2 2 0,5 4 0,1 0 0,-1 4 0,1-3 0,0-9 0,1-4 0,3 11 0,5-27 0,-15-11 0,2-7 0</inkml:trace>
  <inkml:trace contextRef="#ctx0" brushRef="#br0" timeOffset="11859">24301 8010 8191,'-5'5'0,"1"-1"0</inkml:trace>
  <inkml:trace contextRef="#ctx0" brushRef="#br0" timeOffset="11976">24317 7776 8191,'12'-9'0,"-4"4"0,10 5 0,-11 3 0</inkml:trace>
  <inkml:trace contextRef="#ctx0" brushRef="#br0" timeOffset="12220">24384 7785 24575,'-7'9'0,"-4"3"0,4-5 0,-4 7 0,10-4 0,1 2 0,7-3 0,0-2 0,5 3 0,2-5 0,3 4 0,-4-2 0,3 10 0,-11 18 0,3-6 0,-11 8 0,2-14 0,-5-10 0,1 2 0,0-13 0,1-2 0</inkml:trace>
  <inkml:trace contextRef="#ctx0" brushRef="#br0" timeOffset="12369">24523 7748 24575,'17'-18'0,"7"-3"0,8-9 0,5 1 0,-16 9 0,-5 8 0</inkml:trace>
  <inkml:trace contextRef="#ctx0" brushRef="#br0" timeOffset="12563">24591 7335 8191,'-3'17'0,"4"13"4007,5 17-4007,-1-10 0,1 2 0,0 7 0,-1 1 0,1-3 0,-1-1 0,0-4 0,1-4 2935,2 5-2935,1-13 461,-2-19 0,-2-4 0,-1-4 0</inkml:trace>
  <inkml:trace contextRef="#ctx0" brushRef="#br0" timeOffset="12717">25025 7607 8191,'-10'24'0,"4"-6"5063,-2 2-5063,15-11 0,-9-5 0,9-4 0</inkml:trace>
  <inkml:trace contextRef="#ctx0" brushRef="#br0" timeOffset="12850">25095 7316 8191,'-13'3'0,"4"3"5063,5-1-5063,8 4 0,-3-4 0,3-1 0</inkml:trace>
  <inkml:trace contextRef="#ctx0" brushRef="#br0" timeOffset="13209">25300 7365 8191,'-9'-3'0,"-4"6"5063,-1 19-5063,0 9 2818,5 9-2818,6-11 1719,12-12-1719,2-15 6784,9-10-6784,3-14 0,-2-7 0,-4-6 0,-6 10 0,-7 13 0,-2 13 0,0 9 0,13 5 0,5-9 0,5-4 0,5-10 0,-8-10 0,5-2 0,-13 6 0,-4 4 0</inkml:trace>
  <inkml:trace contextRef="#ctx0" brushRef="#br0" timeOffset="13369">25579 6826 24575,'11'26'0,"-7"0"0,1 4 0,5 14 0,1 5-279,-5-11 1,0 1 0,0 0 278,6 17 0,0-4 0,-2-11 0,0-5 0,5 3 0,-7-24 0,-4-13 0</inkml:trace>
  <inkml:trace contextRef="#ctx0" brushRef="#br0" timeOffset="14117">26629 6852 8191,'-9'-2'0,"-7"13"5063,2 3-5063,-11 17 2818,15 2-2818,0-6 1719,18-8-1719,11-7 6784,13-9-6784,14 5 0,-2 6 0,-10 1 0,-21 20 0,-18-8 0,-14 14 0,-1-13 0,0-4 0,9-13 0,7-7 0</inkml:trace>
  <inkml:trace contextRef="#ctx0" brushRef="#br0" timeOffset="14260">26898 6789 8191,'0'13'0,"3"10"5063,3-8-5063,1 5 704,6-11 1,-9-6-1,4-3 1</inkml:trace>
  <inkml:trace contextRef="#ctx0" brushRef="#br0" timeOffset="14369">26941 6694 8191,'-26'-37'0,"15"18"0,1 9 0,14 14 0</inkml:trace>
  <inkml:trace contextRef="#ctx0" brushRef="#br0" timeOffset="14626">27049 6723 8191,'-13'3'0,"3"3"5063,4-1-5063,9 14 2818,12-1-2818,11 15 0,1 3 485,-9-9 1,-2 2-486,-4-2 0,-3 2 0,3 8 0,-4 1 0,-6-4 0,-3 1 0,2 4 0,-3-1 0,-6-6 0,-2-1 3203,0-2 1,-1-2-3204,-19 4 0,10-14 0,5-11 0,11-8 0</inkml:trace>
  <inkml:trace contextRef="#ctx0" brushRef="#br0" timeOffset="15150">27356 6519 8191,'0'24'0,"4"9"5063,0 1-5063,1 11 2818,-1-22-2818,8-18 0,4-25 0,-2-6 0,2-4 0,-1-2 0,0 1 0,0-2 0,1 2 1719,13-8-1719,-11 25 6784,1 30-6784,-14 9 0,5 7 0,-6-7 0,4-9 0,0-16 0,10-18 0,-2-15 0,8-16 0,-1 5 0,-7 11 0,5 30 0,-12 18 0,-1 24 0,-2-12 0,-5 3 0,9-21 0,-4-5 0,13-16 0,-8-2 0,1 1 0,-7 6 0</inkml:trace>
  <inkml:trace contextRef="#ctx0" brushRef="#br0" timeOffset="15334">27807 6421 24575,'3'9'0,"3"-4"0,2-4 0,-2-2 0,2-1 0</inkml:trace>
  <inkml:trace contextRef="#ctx0" brushRef="#br0" timeOffset="15500">27857 5963 8191,'-14'-8'0,"13"2"1265,13 1 1,-1 4 0,3-3 0</inkml:trace>
  <inkml:trace contextRef="#ctx0" brushRef="#br0" timeOffset="15708">28055 5912 8191,'-21'19'0,"5"7"4520,3 10-4520,7-7 0,2 3 0,3 3 0,1 2 0,2 1 0,2 0 0,3-6 0,5-3 0,21 12 0,-1-11 2883,-4-18-2883,-9-7 446,-12-7 0,-2-1 0,-3-1 1</inkml:trace>
  <inkml:trace contextRef="#ctx0" brushRef="#br0" timeOffset="15875">27950 6164 8191,'20'1'0,"13"-12"4935,15-9-4935,-18 6 0,0-2 0,-5 1 0,-2 2 0,9-4 0,-11 4 0</inkml:trace>
  <inkml:trace contextRef="#ctx0" brushRef="#br0" timeOffset="16842">28464 6066 24575,'-9'-5'0,"0"3"0,0 6 0,0 13 0,2-2 0,8 9 0,1-12 0,18-8 0,2-10 0,17-8 0,1-7 0,-4-1 0,-5 4 0,-14 9 0,-4 14 0,-3 20 0,-4 8 0,-6 7 0,-1-8 0,-2-12 0,15-28 0,0-13 0,6-2 0,2-5-812,-3-6 0,1 0 812,9 1 0,-1 2 0,-10 4 0,-1 4 0,14-3 0,-22 30 0,-2 12 0,-2 9 0,-3 1 1624,0-6-1624,4-10 0,4-8 0,15-13 0,5-11 0,11-18-285,-21 13 1,-1-2 284,12-16 0,-25 28 0,-4 29 0,-10 28 0,10-2 0,12-15 0,1-8 569,11-13-569,1-10 0,5-14 0,1-17-637,-17 12-1,-2-3 638,1-2 0,-1 1 0,2-18 0,0 22 0,-8 28 0,1 10 0,-2 2 0,0 0 1275,2-10-1275,-2-4 0,-1-2 0,-2-1 0</inkml:trace>
  <inkml:trace contextRef="#ctx0" brushRef="#br0" timeOffset="17209">29418 5298 8191,'10'-5'0,"8"-1"5063,7-2-5063,7 0 2818,6 0-2818,9 3 0,1 1 0,5 12 0,-14 11 0,-9 8 0,-3 9 0,-13-3 1719,4-6-1719,-13-7 1696,-2-7 0,-3-8 0,-2-1 0</inkml:trace>
  <inkml:trace contextRef="#ctx0" brushRef="#br0" timeOffset="17371">29831 5464 8191,'-8'5'0,"2"-2"5063,4-12-5063,6 2 0,-3 2 0,3 3 0</inkml:trace>
  <inkml:trace contextRef="#ctx0" brushRef="#br0" timeOffset="19116">29816 5789 8191,'-6'4'0,"-1"1"5063,-3 5-5063,-6 4 2818,6 0-2818,10-3 1719,5-10-1719,3 5 0,-6-6 0,-7 7 0</inkml:trace>
  <inkml:trace contextRef="#ctx0" brushRef="#br0" timeOffset="21275">20002 13304 8191,'-17'6'0,"43"-19"4271,2 3-4271,10-3 0,6-2 0,1 1 0,1 0 0,-7 5 0,2 1 0,1 0 0,5-1 0,1 1 0,1 0 8,1 1 0,1 1 0,1 1-8,-9 1 0,2 0 0,0 1 0,-1 1 0,-1-1 0,-1 1 0,0 1 0,1 0 0,5 0 0,0 1 0,1 0 0,0 1 0,0-1 0,-1 0 0,1 1 0,1-1 0,-6 0 0,1 1 0,0-1 0,0-1 0,0 1 0,2-1 0,0 0 0,0-1 0,0 0 0,1 0-276,3 0 1,0-1 0,0 1-1,1-1 1,-1 0 275,1 0 0,1 1 0,-1-1 0,1 1 0,0-2 365,-1 1 1,1-1 0,0 0-1,0 0 1,0 0-366,0 1 0,0 0 0,-1 0 0,1 0 0,0 0-532,0-1 1,-1 0 0,1 0 0,-1 0 0,0 0 531,-1 2 0,-2 1 0,1 0 0,0-1 0,0 1 87,0-1 1,1-1 0,0 1 0,0-1 0,0 1-88,-2 0 0,-1 1 0,0 0 0,1-1 0,-1 0 0,2 0 0,0 0 0,-1-1 0,1 0 0,-1 0 79,-2 0 1,0 0 0,0 1 0,0-1 0,-1 1-80,0 0 0,-1 0 0,0 0 0,0 1 0,0 0 0,10 1 0,-1-1 0,1 1 0,-1 1-198,-3 0 1,1 1 0,-1 0 0,-1 0 197,-2 2 0,0 1 0,-1 0 0,-1 0 265,-2 0 1,0-1 0,-1 1 0,-1 1-266,11 2 0,0 0 0,-1 1-126,-4 0 0,0 0 0,0-2 126,0-1 0,-1-2 0,1 0 0,1 1 0,1-1 0,0-2 0,1-3 0,0-1 0,0-1 202,4 1 0,1 0 1,-1-1-203,1 1 0,-1 0 0,0-1 0,-1-1 0,-1 0 0,0 1 0,-3 2 0,1 1 0,-1-1 0,-2 0 0,0-2 0,-1 2 758,-4 0 1,0 2-1,0-1-758,-2 0 0,-1 0 0,0 0 0,0 0 0,0 0 0,0 0 0,-2-1 0,0-1 0,0-1 0,2 1 0,1 0 0,-1 0 483,-1-1 1,-1 1 0,0 0-484,16-1 0,-2 1 0,-2 1 0,-2 2 0,-2 1 0,-1 1 0,-5-1 0,-2 1 0,-3 3 0,-2-1 2580,20 0-2580,-12 3 0,4-7 0,-12 6 4104,5-3-4104,-6 4 0,7-3 0,1-2 0,6 1 0,1-7 0,0 6 469,6-7-469,-5 4 0,5 4 0,-13 1 2074,-1 3-2074,-1 1 0,-4-1 0,4 1 0,-20-5 0,-4 0 0</inkml:trace>
  <inkml:trace contextRef="#ctx0" brushRef="#br0" timeOffset="25417">20187 12830 8191,'6'1'0,"5"-3"5063,9-4-5063,5-1 0,7-1 0,13-5 0,-4-2 1409,-11 3 0,0 0-1409,-2 2 0,-1-1 0,1-6 0,1 0 859,2 1 1,0-1-860,1-7 0,1-1 0,9-3 0,3-2 798,-10 6 1,2 0 0,1-1-799,3-2 0,1-1 0,1 1 0,3-3 0,1 0 0,1 0 0,-11 6 0,2 0 0,-1 0 0,1 0-974,0 1 0,0 0 0,0 1 1,0-2 973,-1 1 0,0-1 0,-1-1 0,0 2 0,0 0 0,0 1 0,-1 0 0,-1-1-647,4-4 1,-2 0-1,0 0 647,-2 1 0,0-1 0,-1 1 0,-4 2 0,0 0 0,-1 0-620,9-10 0,0-1 620,3-3 0,-1 0 0,-5 3 0,0 0 0,3-6 0,0 1 0,-6 5 0,-2 1 797,-1 0 0,-2 1-797,-5 2 0,-2 0 1433,-2 6 0,-2 0-1433,-1-2 0,-1 0 0,14-19 0,0-1 0,-11 23 0,0-1 0,1-2 0,0-1 0,6 0 0,0 1 0,-6 1 0,1 1 0,4 1 0,-2 3 0,6-11 0,9-4 0,2 3 0,-17 14 0,3-1 0,3 1 0,1 2 0,-2-1 0,-1 2 0,-1 1 0,1 0 0,16-13 0,-17 14 0,0-1 0,20-13 0,-14 13 0,0-1 0,-2-1 0,0-1 0,7-1 0,0-1 1274,-1-1 0,-1-2-1274,4 1 0,-2 0 0,-5 0 0,-1 1 1102,-1 3 0,0 0-1102,0 0 0,-1 1 0,-3 2 0,0 2 377,6 0 1,0 0-378,-3 1 0,1 0 213,-1 2 1,0 0-214,20-4 0,-15 2 0,-12 8 0,-4-1 0,-6 4 746,6-2-746,-2 3 323,3 0-323,0 3 0,-4-2 0,0 3 0,-4-2 0,0 5 0,0-2 0,3 4 0,-2-3 0,13 6 0,-12-4 0,15 11 0,-12-8 0,9 12 0,-2-5 0,5 12 0,4-3 0,3 9 0,9-7 0,-4 4-543,4-1 543,-1-3 0,-19-11 0,0 1 0,21 15 0,-18-14 0,0 0 0,-2 3 0,1 0 0,4 1 0,1 0 0,-1 3 0,0 1-1629,4 2 0,2 0 1629,-1-1 0,1 0 0,0 1 0,0 1-904,5-3 1,1 0 903,-6 3 0,0-1 0,5-1 0,0 1 0,-3 3 0,-2 1 0,3-3 0,0 1 0,-3 2 0,0 1 0,3 0 0,1-1 0,-1-2 0,1 0 0,3 3 0,0-1 0,-1-4 0,0-1 0,1 2 0,-1 1 0,0-3 0,0-1 0,0 0 0,0 1 0,4 3 0,0 0 0,-7-4 0,1 2 0,-9-6 0,0 2 0,0-1 0,9 7 0,-1 1 0,1 4 0,0 1 0,0-3 0,-1-1 0,-3-3 0,-1 0 0,0 0 0,1-1-442,-1-5 0,-1 0 442,-5-3 0,-1 1 0,3 1 0,0 0 0,-6-4 0,-1 1 0,2 5 0,0-1 0,1-3 0,0-2 11,-5 3 0,0-2-11,2-3 0,0-1 0,19 15 0,2-4 0,3 0 0,1 0 0,-21-13 0,-5-2 0</inkml:trace>
  <inkml:trace contextRef="#ctx0" brushRef="#br0" timeOffset="26742">27327 12626 8191,'-7'3'0,"12"-5"5063,8 1-5063,6-3 2818,11 4-2818,2 0 0,8 4 0,6 5 1719,7 2-1719,-25-2 0,-1 0 0,4-3 0,0-1 2863,3 5 1,0 0-2864,-3-3 0,1-2 0,8 1 0,1-1 0,-3-3 0,2 0 0,8-2 0,2 0 0,-4 0 0,1 0 0,5 0 0,0 0-755,-12 0 1,0 0 754,5 0 0,-2 0-222,7 0 222,1 0 0,-29 0 0,-7 0 0,-11 0 0</inkml:trace>
  <inkml:trace contextRef="#ctx0" brushRef="#br0" timeOffset="29393">13085 12402 8191,'-45'-18'0,"18"8"0,-1 1 2531,0 1 1,0 0-2532,-5-2 0,-1 1 0,4 1 0,-1-1 924,-4-1 1,0-1-925,0 2 0,0 1 0,1 0 0,0 1 0,0 6 0,0 1 0,3 0 0,-1 1 0,-2 4 0,0 1 819,6-1 0,1 0-819,-20 7 6264,12 5-6264,8 3 0,1 10 0,-1 12 0,11-14 0,1 1 0,1 5 0,1 2 0,3 2 0,3 0-133,3 0 0,4 1 133,7 0 0,7 0 0,9 2 0,7-2 0,-3-13 0,4-1 0,4-3-1572,7 0 1,5-4 0,3-2 1571,-6-5 0,3-3 0,1-1 0,1-2 0,3-1 0,2-3 0,0 0 0,0-2 0,-6 1 0,0 0 0,1-1 0,-1-1 0,0-2 0,-1-1 0,-1-2 0,-1 0 0,0-2 0,0 0 0,8-2 0,0-1 0,-2-2 0,-3-2 0,-7-3 0,-2-1 0,-3-2 0,-2 0-324,1-1 1,-3-1 0,-6-1 323,-2-9 0,-13-1-586,-28-15 586,-2 23 0,-8 2 0,-13-5 0,-8 2 26,10 8 1,-4 2 0,-1 1-27,-6-3 0,-3 2 0,-1 0 162,12 4 0,-1 1 1,0 0-1,-1 1-162,2 2 0,-1 0 0,0 0 0,1 0 0,-8-3 0,1 0 0,1 3-6,4 6 1,2 2-1,3-1 1,4-2-1,4 1 1,-10 9-1</inkml:trace>
  <inkml:trace contextRef="#ctx0" brushRef="#br0" timeOffset="30483">12236 13621 8191,'-48'-25'0,"20"10"0,-1 1 1786,-5-1 0,-2 2-1786,-8 1 0,-2 1 0,0-1 0,-1 3 0,-5 6 0,-2 4 525,0 3 1,2 4-526,4 7 0,1 5 0,-1 4 0,3 5 0,8 6 0,3 5 0,11-10 0,1 2 0,3 2 0,2 5 0,3 2 0,2 2 0,1 2 0,2 1 0,4 1 0,4 3 0,2 1 0,5-1 91,2-5 0,4 0 1,4-3-92,4-2 0,5-2 0,4-4 0,6-7 0,5-4 0,3-5 0,7-5 0,5-6 0,1-4 0,-9-4 0,3-3 0,0-3 0,0-2 0,4-3 0,-1-2 0,1-2 0,-1-3 0,-2-1 0,-1-2 0,0-3 0,-2 0 224,0-1 1,-1-2 0,-2 0-1,-2-2-224,-6 0 0,-2 0 0,-1-2 0,-2 1 0,7-9 0,-2 0 0,-5-1-216,-9 3 1,-5 0 0,-3-1 215,-3 1 0,-4 0 0,-5 0 0,-6 1 0,-6 0 0,-2 1 0,-2-1 0,-3 0 0,-5 2 0,-6 4 0,-4 2 0,-2 2 0,1 4 0,0 3 0,-3 3 0,-4 5 0,-2 4 0,0 3 0,-13 5 0,0 7 128,-1 6 0,4 3 1,21-5-1,3-1 0,-14 10 1</inkml:trace>
  <inkml:trace contextRef="#ctx0" brushRef="#br0" timeOffset="75009">24146 12740 8191,'0'-14'0,"0"20"4398,0 27-4398,-1 3 0,2 5 0,1 11 0,1 4 0,-2-11 0,-1 3 0,1 1-20,1 4 0,0 1 0,-1-1 20,-3-1 0,0 0 0,1-2 0,3-4 0,2-2 0,-2-4 0,-4-3 0,1-5 0,10 2 0</inkml:trace>
  <inkml:trace contextRef="#ctx0" brushRef="#br0" timeOffset="78521">27740 13172 8191,'0'-9'0,"2"-4"5063,-4 0-5063,2-11 2818,0-8-2818,-5-14 0,2 13 0,0-3 0,-3-11 0,0-4 0,2 12 0,0-2 0,0-2-532,2-9 0,0-4 0,-1 0 532,1 11 0,-2 0 0,1-1 0,1-1 0,1-2 0,1 0 0,0-1 0,-1 1 0,-1-1 0,-1 1 0,-1 0 0,2 0 0,1 2 0,1 0 0,1 0 0,-3 1 0,-1 0 0,-2 1 0,0 0 0,1 0 0,3 0 0,1-1 0,0 1 0,-2 0 0,-2-2 0,-1 0 0,0 0 0,2 0 0,3 2 0,1 1 0,1 0 0,-1 1 862,-2-11 1,-1 0 0,1 2-863,1 6 0,0 1 0,0 2-309,0-9 0,-1 4 309,-5 11 0,-1 4 0,4-8 0,-9 21 3943,7 11-3943,0 8 3209,5 2-3209,1 19 0,1 14 0,-2-2 0,0 4-25,0 15 0,0 5 25,0-8 0,0 2 0,0 3-1332,0-9 0,0 1 0,0 1 0,0 1 1332,0 5 0,-1 0 0,1 2 0,1-1 0,0-7 0,0 1 0,0-1 0,0 1 0,1 0 0,-1 0 0,0 0 0,1 0 0,-1 0 0,1 1-895,0 1 0,1 1 0,-1 0 0,1-1 0,1 0 895,-1-1 0,0-1 0,1 0 0,0-1 0,1 1 0,1 8 0,1 0 0,0 0 0,-1-1-580,0-3 1,-1 1 0,1-2 0,-1-1 579,0-4 0,0-2 0,0-1 0,-1-4 0,-1 13 0,-1-6 0,-2-15 0,0 0 0</inkml:trace>
  <inkml:trace contextRef="#ctx0" brushRef="#br0" timeOffset="97002">27706 9685 8191,'-14'3'0,"7"-4"5063,18-4-5063,24-19 0,-6 10 0,4-1 1409,4-7 0,0-1-1409,-1 3 0,-2 2 0,-1 4 0,-4 1 0,1-3 0,-9 12 0,-17 2 0</inkml:trace>
  <inkml:trace contextRef="#ctx0" brushRef="#br0" timeOffset="97201">27890 9670 8191,'-14'10'0,"5"0"5063,8 3-5063,10 13 0,10 21 0,-8-10 0,0 2 0,1 4 0,-1 1 599,-2 8 1,-1 0-600,-5-8 0,0-2 789,2-2 0,-1-3-789,0 9 0,1-23 0,-3-15 0</inkml:trace>
  <inkml:trace contextRef="#ctx0" brushRef="#br0" timeOffset="97386">27918 10209 8191,'-26'19'0,"22"-13"5063,-3 6-5063,50-20 0,-12-4 0,3-4 0,5-1 0,3-3 0,-8 1 0,1-2 0,-5 1 0,-5 4 0,-4 0 0,21-10 0</inkml:trace>
  <inkml:trace contextRef="#ctx0" brushRef="#br0" timeOffset="99913">28080 12689 8191,'-13'3'0,"-7"2"5063,1-1-5063,-13 12 0,-4 19 0,12-9 0,0 3 0,-8 10 0,1 3 0,6-2 0,2-2 1409,5-14 0,3-2-1409,6 5 1719,34-51-1719,-6 6 0,2-3 0,9-9 0,2-2 0,-1 0 0,1 0 3110,-2 3 0,-2 3-3110,5-4 0,-11 45 0,-28 23 0,-3-3 0,-4 2 0,-4-1 0,-1-1 0,1 1 0,0-2 0,3-4 0,2-3 0,0 13 0,42-34 0,-6-21 0,2-10 0,1-2 0,2-4 0,0-1-944,2-1 0,0-2 0,-1 0 944,-4 2 0,-2-1 0,-1 4 0,3-2 0,-3 7 0,-4 13 0,-26 42 0,-6-3 0,-4 4 0,0 10 0,-1 1 0,0-1 0,1-2 242,0-2 0,7-4-242,20-2 0,28-50 0,-4-13 0,1-9-881,-9 9 1,1-1 0,-1-1 880,-1 1 0,-1 0 0,-2 2 0,5-9 0,-3 7 2475,6 7-2475,-21 32 0,-17 41 0,1-19 0,-2 1 0,-4 9 0,2-1 0,7-1 0,18-30 0,9-25 0,5-12-999,6-7 1,3-1 998,1 2 0,0 2 1295,-12 10 1,-1 6-1296,11 7 0,-31 25 0,-10 26 0,-10 9-250,3-17 1,-1-1 249,1 12 2268,19-13-2268,22-46 0,1 3 0,3-3 0,-3-8 0,2 0 0,3 6 0,0 3-636,15-1 636,-12 28 0,-22 10 0,-18 17 545,-7-4-545,-1 4 0,3-20 0,7-4 0</inkml:trace>
  <inkml:trace contextRef="#ctx0" brushRef="#br0" timeOffset="106476">29482 12134 8191,'-9'0'0,"21"12"5063,-4 12-5063,8 3 0,2 4 0,-6 4 0,-2 2 1409,2 8 0,-1 1-1409,-2-6 0,-2-2 0,-1-2 0,-2-4 1719,2 5-1719,-6-20 6784,-8-28-6784,-8-30 0,13 5 0,2-5 0,-1 5 0,1-3 0,1-1-1278,4-3 0,3-1 0,0 0 1278,2 0 0,0-1 0,2 5 0,5-6 0,1 7 0,-1 8 0,1 9 0,12 19 0,-6 20 0,-5 25 0,0 2 0,-16-14 0,-3 0 0,-5 18 0,-4-20 0,-5-1 0,-1-4 0,-3-1 0,-3-1 0,-1-2 0,-19 2 0,3-16 0,22-7 0,3-5 0</inkml:trace>
  <inkml:trace contextRef="#ctx0" brushRef="#br0" timeOffset="106746">30025 11892 8191,'-2'14'0,"4"2"5063,2-3-5063,4 18 2818,15-2-2818,-4 7 0,7-15 1719,1-10-1719,-11-16 6784,12-17-6784,-16-12 0,-2 9 0,-2-3 0,-4-2 0,-2-2 0,3-3 0,-1 1 0,-3-9 0,4 9 0</inkml:trace>
  <inkml:trace contextRef="#ctx0" brushRef="#br0" timeOffset="107097">30416 11759 8191,'-6'-5'0,"-5"8"5063,-3 17-5063,-5 17 2818,8 5-2818,6-7 1719,20-20-1719,14-24 0,8-17 0,-14 7 0,-2-3 6784,8-20-6784,-6 8 0,-13 14 0,-7 19 0,1 6 0,1 9 0,6-6 0,2-6 0,7-14 0,-9 7 0,-1-5 0</inkml:trace>
  <inkml:trace contextRef="#ctx0" brushRef="#br0" timeOffset="107313">30709 11120 8191,'-6'12'0,"3"24"1721,1-4 1,0 5-1722,2 15 0,0 3 0,2-1 0,2 1 0,0 0 0,3-4 0,1-10 0,4-5 1435,3-10 0,3-5-1435,14 5 479,13-21 1,-26-2 0,2-7 0</inkml:trace>
  <inkml:trace contextRef="#ctx0" brushRef="#br0" timeOffset="107618">30924 11610 8191,'3'3'0,"-1"-1"5063,-2 14-5063,2-6 2818,6 1-2818,10-10 1719,14-12-1719,3-12 0,7-11 0,-13-7 0,-10-2 0,-11 3 6784,-8 12-6784,-11 31 0,3 25 0,-4 17 0,20 8 0,9-20 0,26-1 0,9-29 0,5-7 0,-15 1 0,-1-2 0,-1-1 0,2-2 0,-7-1 0,4-7 0,-18 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50:15.115"/>
    </inkml:context>
    <inkml:brush xml:id="br0">
      <inkml:brushProperty name="width" value="0.05292" units="cm"/>
      <inkml:brushProperty name="height" value="0.05292" units="cm"/>
      <inkml:brushProperty name="color" value="#FF0000"/>
    </inkml:brush>
  </inkml:definitions>
  <inkml:trace contextRef="#ctx0" brushRef="#br0">4259 4233 24575,'26'-26'0,"0"-1"0,4 0 0,1 0 0,2 2 0,1 0-816,-2 3 0,0 1 816,-7 6 0,-2 1 132,5-4 0,-13 10 0,-11 3 1</inkml:trace>
  <inkml:trace contextRef="#ctx0" brushRef="#br0" timeOffset="228">4451 4122 8191,'-13'10'0,"7"-1"5063,0 1-5063,19 16 2818,5 4-2818,-4-2 0,2 4 0,-1-5 0,0 2 441,1 8 1,0 1-442,-2-6 0,-2-1 0,-1-1 0,-1 1 0,1 0 0,-3-2 0,-1-2 0,2 1 0</inkml:trace>
  <inkml:trace contextRef="#ctx0" brushRef="#br0" timeOffset="415">4475 4816 8191,'-14'5'0,"20"-9"4082,29-16-4082,-1 2 0,3-3 0,4-4 0,1-3 0,-10 7 0,0 0 0,-2-1 0,7-8 0,-5 2 0,-9 8 0,-3 3 0,4-8 0</inkml:trace>
  <inkml:trace contextRef="#ctx0" brushRef="#br0" timeOffset="2760">5355 4351 24575,'-4'-9'0,"-4"-10"0,0 4 0,-7-15 0,-2-2 0,3 8 0,-1-1 0,-3-3 0,-1-1-849,-3-6 0,-1-2 849,1 1 0,0-1 0,-1-3 0,0 0 0,1 6 0,0 1 0,3 3 0,1 2 0,-16-16 0,15 22 0,1 3 0,13 20 0,-1 6 0,1 13 1698,-2 11-1698,-2 10 0,0 5 0,1-12 0,3-16 0,3-38 0,12-32 0,-6 11 0,-1-3 0,3-2 0,0-1 0,-2 4 0,-3 2 0,-2 8 0,-1 4 0,1-6 0,5 20 0,12 18 0,16 11 0,10 15 0,-18-12 0,1 1 0,17 12 0,-8-5 0,-14-17 0,-7-5 0,-4-5 0,0-3 0,-4 3 0,-1 0 0</inkml:trace>
  <inkml:trace contextRef="#ctx0" brushRef="#br0" timeOffset="5575">24499 4145 24575,'31'-19'0,"15"-11"0,-13 15 0,4 1 0,2-5 0,0 0 0,-10 5 0,-2 2 0,18-7 0,-29 12 0,-8 4 0</inkml:trace>
  <inkml:trace contextRef="#ctx0" brushRef="#br0" timeOffset="5750">24757 4068 8191,'-5'13'0,"1"-3"5063,6 6-5063,4-3 2818,1 11-2818,3 1 0,-2 14 429,0-6 1,-3-9 0,-1-10 0</inkml:trace>
  <inkml:trace contextRef="#ctx0" brushRef="#br0" timeOffset="5967">24699 4407 8191,'-9'22'0,"32"-7"4698,14-25-4698,0-3 0,3-4 0,1-5 0,-2-3 1431,-1 0 0,-2-1-1431,-2 1 0,-4 2 0,-2 1 0,-5 3 0</inkml:trace>
  <inkml:trace contextRef="#ctx0" brushRef="#br0" timeOffset="6352">25341 3676 8191,'-7'-5'0,"4"5"5063,2 9-5063,6 31 0,8 10 0,-5-10 0,2 3 0,3-4 0,1 0 885,-1-1 1,1 0-886,-1-3 0,1-2 903,1-5 0,-2-1-903,2 13 6309,0-10-6309,-11-17 0,-2-4 0,-2-5 0</inkml:trace>
  <inkml:trace contextRef="#ctx0" brushRef="#br0" timeOffset="6584">25412 4155 8191,'-7'7'0,"2"-1"5063,7 3-5063,16 9 2818,11-3-2818,13 4 0,5-6 0,-7-11 0,-5-10 0,-6-14 0,-6-21 336,-13 16 1,-1-3-337,0-7 0,-2-2 1079,-1-8 1,-1 2-1,2-7 1,-2 5-1</inkml:trace>
  <inkml:trace contextRef="#ctx0" brushRef="#br0" timeOffset="7929">15777 4219 24575,'10'-11'0,"17"-12"0,7 1 0,-7 2 0,2-1 0,-4 6 0,-1 0 0,4-3 0,-1 1 0,7-3 0,-12 6 0,-14 9 0</inkml:trace>
  <inkml:trace contextRef="#ctx0" brushRef="#br0" timeOffset="8168">15926 4108 8191,'-7'9'0,"4"0"5063,4 3-5063,7 2 2818,4 16-2818,4 10 0,-8-13 0,-1 1 707,1 6 0,-1 0-707,-1-6 0,-2 0 0,-1 3 0,0-2 0,5 18 1658,-9-14 0,4-10 0,-5-16 0</inkml:trace>
  <inkml:trace contextRef="#ctx0" brushRef="#br0" timeOffset="8334">15930 4638 8191,'-11'-4'0,"7"1"5063,19-14-5063,20-1 0,-10 3 0,1 0 1086,5-3 0,1 0-1086,-4 2 0,-1 1 359,2-4 1,-3 3 0,0 0-1,-5 4 1</inkml:trace>
  <inkml:trace contextRef="#ctx0" brushRef="#br0" timeOffset="8768">16445 4178 8191,'-9'2'0,"0"2"5063,4-7-5063,8-11 2818,11-10-2818,14-17 0,6 6 0,-1-1 0,0 17 1719,-11 13-1719,-1 11 6784,-9 16-6784,-1-2 0,-2 1 0,5-9 0,12-15 0,16-15 0,-14 2 0,1-3 0,-1-4 0,-1 0 0,-1 0 0,-2 1 0,9-15 0,-14 19 0,-8 9 0</inkml:trace>
  <inkml:trace contextRef="#ctx0" brushRef="#br0" timeOffset="9227">17226 3712 8191,'-4'-7'0,"-5"5"5063,-5 14-5063,-4 21 0,11-7 0,4 3 1409,0-1 0,5 0-1409,10 3 0,7-3 0,4-10 0,4-6 499,7-3 0,3-7-499,3-8 0,-2-6 0,-4-3 0,-2-3 0,-2-2 0,-3-1 0,13-18 0,-25-3 6427,-7 6-6427,-25-5 0,-5 20 0,-5 3 0,-23-3 0,12 13 0,1 4 0,3 6 0,6 7 0</inkml:trace>
  <inkml:trace contextRef="#ctx0" brushRef="#br0" timeOffset="14550">6841 3642 24575,'5'30'0,"10"10"0,-6-10 0,0 2 0,3 6 0,2 0 0,-3-2 0,-1-1-510,-2 3 0,1-1 510,1-9 0,-2-1 334,-1 13-334,1-14 170,-12-17-170,-1-9 0,-4-22 0,-6-21 0,9 4 0,0-5-51,-4-9 1,-2-2 50,6 14 0,0 0 0,-1 0-945,-5-14 1,1 2 944,4 6 0,1 4 0,-4-5 0,14 15 0,5 24 0,11 9 0,13 19 0,4 5 0,2 15 558,-11 3-558,-11-13 1948,-11 1-1948,-6-16 0,-13 5 0,0-10 0,-13 2 0,-6-8 0,-2-10 0,5-3 0,13 1 0,11 2 0</inkml:trace>
  <inkml:trace contextRef="#ctx0" brushRef="#br0" timeOffset="14976">7151 3391 8191,'10'14'0,"9"10"4397,14 15-4397,-12-14 0,-1 0 0,12 8 2896,3-1-2896,-17-19 1799,4-11-1799,-7-31 0,5-17 0,-13 13 0,-3-4 2578,3-4 0,-4-1-2578,-7 3 0,-2 0 41,3-4 0,-1 3 0,-7-2 0,6 8 1</inkml:trace>
  <inkml:trace contextRef="#ctx0" brushRef="#br0" timeOffset="16608">8008 2855 8191,'-4'-5'0,"-1"5"5063,-5 9-5063,-3 11 0,-6 7 0,-9 14 1409,10-15 0,-1 0-1409,1-1 0,1 1 0,1-2 0,2 0 1719,-3 8-1719,24-9 0,14-10 0,33-9 0,-23-5 0,1 0 0,3-2 0,-1 0 6784,21 1-6784,-20 5 0,-12 1 0,-13-2 0,-2-2 0,-4 0 0</inkml:trace>
  <inkml:trace contextRef="#ctx0" brushRef="#br0" timeOffset="16911">8354 2772 8191,'-23'1'0,"7"0"5063,-1 14-5063,12 5 2818,7 12-2818,4-5 1719,7 1-1719,8-16 6784,4-13-6784,3-8 0,-4-15 0,-9 2 0,-11-8 0,-9 5 0,-13-10 0,-9 0 0,-10 6 0,7 8 0,4 12 0,17 7 0,5 2 0</inkml:trace>
  <inkml:trace contextRef="#ctx0" brushRef="#br0" timeOffset="17111">8622 2746 24575,'-5'-7'0,"0"5"0,7-6 0</inkml:trace>
  <inkml:trace contextRef="#ctx0" brushRef="#br0" timeOffset="17284">8743 2549 8191,'-10'5'0,"-1"3"5063,-1 0-5063,4 5 2818,14-2-2818,3-2 0,1-4 0,-3-5 0</inkml:trace>
  <inkml:trace contextRef="#ctx0" brushRef="#br0" timeOffset="17568">8807 2520 24575,'-8'14'0,"3"2"0,5-6 0,5 3 0,5-6 0,4-2 0,3-8 0,3-9 0,-3-10 0,-5 0 0,-4-8 0,-11 11 0,-8-7 0,-5 5 0,-12 4 0,-7 5 0,8 14 0,1 1 0,17 2 0,5-3 0</inkml:trace>
  <inkml:trace contextRef="#ctx0" brushRef="#br0" timeOffset="17860">9145 2246 8191,'-25'14'0,"6"-2"5063,9-2-5063,12-3 2818,1 2-2818,16-6 1719,9 5-1719,6-7 6784,4 10-6784,-13-4 0,-2 15 0,-13 1 0,-10 9 0,-9 0 0,-5-7 0,1-5 0,3-13 0,5-4 0,1-5 0</inkml:trace>
  <inkml:trace contextRef="#ctx0" brushRef="#br0" timeOffset="18023">9178 2275 8191,'4'-7'0,"2"-5"5063,14 1-5063,5-11 2818,7 4-2818,-4 2 1719,-4 5-1719,-11 8 0,-4 1 0,-5 2 0</inkml:trace>
  <inkml:trace contextRef="#ctx0" brushRef="#br0" timeOffset="18926">7132 4698 24575,'28'17'0,"2"12"0,-13-5 0,0 3 0,2 4 0,-1 3 0,1 8 0,-2 1-660,0-3 1,-2 0 659,-6-4 0,-1-3 430,5 11-430,-21-43 0,-9-43 0,2-1 0,-2-6-358,4 8 1,1-2 0,0-2 357,1-5 0,0-2 0,1 1-790,2 3 1,1 1 0,2 2 789,2-11 0,3 6 0,1 17 0,5 6 547,18 4-547,-1 23 0,11 18 0,-9 7 1163,-1 3-1163,-16 2 2619,-5-15-2619,-14 11 0,-8-16 0,-9 5 0,2-15 0,5-6 0,12-1 0,4 0 0</inkml:trace>
  <inkml:trace contextRef="#ctx0" brushRef="#br0" timeOffset="19196">7434 4346 8191,'3'2'0,"17"13"5063,-7 4-5063,6-1 0,4 1 2818,9 13-2818,8 7 0,-10-8 1719,-11-8-1719,-3-11 6784,-9-16-6784,2-18 0,-6-25 0,-4 17 0,-3-3-890,-2-11 0,-1-2 890,-4 6 0,0 0-64,2 1 1,1 2-1,-3-2 1,7 18-1</inkml:trace>
  <inkml:trace contextRef="#ctx0" brushRef="#br0" timeOffset="19710">8196 3870 8191,'-9'4'0,"9"6"5063,11-2-5063,18 0 0,18-9 0,1-8 2818,-1-5-2818,-15 4 1719,-12 3-1719,-12 11 6784,-4 1-6784,-4 14 0,-4 9 0,-6 19 0,2-20 0,0 1 0,0 5 0,0 2 0,-2-4 0,1 1 0,1-1 0,0-1 0,-5 7 0,4-23 0,7-12 0,2-10 0</inkml:trace>
  <inkml:trace contextRef="#ctx0" brushRef="#br0" timeOffset="20236">8878 3522 8191,'-5'16'0,"1"10"4706,4 14-4706,4 7 2861,8-10-2861,2-11 1763,6-15-1763,0-19 6651,-3-9-6651,-1-12 403,-8-3-403,-4 1 0,-11-1 0,0 6 0,-12 0 0,-3 8 0,0 6 0,-2 7 0,15 6 0,1 1 0</inkml:trace>
  <inkml:trace contextRef="#ctx0" brushRef="#br0" timeOffset="20426">9221 3476 8191,'-6'7'0,"1"1"0,0-5 0,3 1 0</inkml:trace>
  <inkml:trace contextRef="#ctx0" brushRef="#br0" timeOffset="20726">9335 3278 8191,'-21'2'0,"3"6"5063,11 3-5063,4 13 2818,7 1-2818,5-2 1719,8-5-1719,0-15 6784,0-6-6784,3-12 0,-6-7 0,0 1 0,-10-3 0,-4 7 0,-13-9 0,0 9 0,-16-1 0,10 15 0,-4 9 0,13-2 0,3 1 0</inkml:trace>
  <inkml:trace contextRef="#ctx0" brushRef="#br0" timeOffset="21009">9525 3083 8191,'-6'14'0,"0"-2"5063,6 1-5063,0 0 2818,4-1-2818,5 1 1719,4-10-1719,11-1 6784,-5-1-6784,1-2 0,-8 8 0,-3 11 0,-4 3 0,-4 4 0,-9 6 0,-1-13 0,-10 9 0,3-17 0,4 1 0,4-11 0</inkml:trace>
  <inkml:trace contextRef="#ctx0" brushRef="#br0" timeOffset="21160">9498 3064 8191,'10'-21'0,"2"1"5063,8 3-5063,2 3 0,19-13 0,-8 10 0,12-10 704,-22 15 1,-1-1-1,-18 11 1</inkml:trace>
  <inkml:trace contextRef="#ctx0" brushRef="#br0" timeOffset="33351">9735 2004 24575,'-3'3'0,"6"13"0,14 12 0,9 8 0,12 1 0,4-13 0,5-15 0,-20-16 0,1-7 0,0-11 0,-1-9 0,-6-1 0,-2-4 0,-1-4-1827,1-6 1,-3-3 0,-1-2 1826,-2 7 0,-2-2 0,0-1 0,-1-1 0,0-2 0,-2-1 0,0-1 0,0 0 0,0 11 0,-1 0 0,1-1 0,0 1 0,-1 0 0,1-11 0,-2-1 0,0 1 0,2 2 0,1 4 0,1 2 0,0 1 0,-2 5 0,0-14 0,0 7 0,0 18 0,0 0 0</inkml:trace>
  <inkml:trace contextRef="#ctx0" brushRef="#br0" timeOffset="34742">6855 4307 24575,'8'-19'0,"15"-11"0,3 5 0,10-5-1967,-2 3 1,7-4 0,5-3 0,1 0 0,-2 3 1668,-3 3 0,0 1 0,0 1 0,2-1 0,2-2 298,-6 2 0,2-1 0,1-1 0,1-1 0,1-1 0,0 1 0,0 1 0,0 2-308,2-1 0,1 0 0,0 2 0,0 0 1,0 1-1,0-1 0,0 0 308,-5 2 0,0 0 0,-1 0 0,1 1 0,0-1 0,0 0 0,1 1 0,1-1-31,3 0 1,0-1-1,2 1 1,0 0-1,0 0 1,-1 0-1,1 0 1,-2 1 30,-2 1 0,-1 1 0,1-1 0,-1 1 0,-1 0 0,1 0 0,0 1 0,-1-1-320,5-1 0,0-1 0,0 1 0,0 0 0,-1 0 0,0 0 1,-2 1 319,2-2 0,-1 1 0,0 1 0,-2-1 0,0 1 0,-2 0 0,2-1 0,-1 0 0,-1 1 0,-2 0 0,-1 1 179,1-1 0,-1 1 0,-3 1 0,-3 1 1,8-6-1,-6 3 0,5 1 0</inkml:trace>
  <inkml:trace contextRef="#ctx0" brushRef="#br0" timeOffset="54592">14400 2157 8191,'-2'9'0,"17"-4"4170,32-7-4170,-11 2 0,5-1 0,10-4 0,4-1 0,-12 4 0,3 0 0,1-1-245,-4 1 0,1-2 0,2 1 1,0 0 244,6-1 0,0 1 0,2 0 0,1-1 0,-7 1 0,2-1 0,0 0 0,0 0 0,1 0-196,2 0 1,1 0-1,1 0 1,-1-1-1,1 1 196,-9 0 0,0-1 0,1 1 0,-1-1 0,1 0 0,0 1 0,1-1 0,1 0 0,0 1 0,0-1 0,0 1 0,-1-1 0,0 1 0,0-1 0,0 1 0,0-1 0,0 1 0,0-1 0,0 0 0,1 1 0,0-1 0,0 0 0,0 1 0,-1 0-128,0 0 1,0 0 0,0 1 0,-1-1 0,1 1 0,-1 0 127,8-2 0,0 1 0,-1-1 0,1 2 0,-2 0-58,-2 1 1,-1 2-1,0 0 1,-1 0-1,0 0 58,-2 0 0,0 0 0,0 0 0,-2 0 0,0 2 0,6 0 0,-2 1 0,0 1 0,0 0 141,1-1 0,1 0 0,-1 1 1,0-1-142,-4-1 0,-1 0 0,1-1 0,0 1 0,2-1 0,1 1 0,0 0 0,-1-1 0,-2-1 0,0 1 0,-1-2 0,1 1 296,0-2 0,1-1 0,0-1 0,0 1-296,0 0 0,0-1 0,0 1 0,0-1 0,-1-1 0,-1 0 0,1 0 0,0-1 0,1 0 0,0 0 0,0-1 0,-1 2 0,-1 1 0,-1 0 0,-1 1 0,0 0 0,9-2 0,-1 0 0,-1 2 0,-6 0 0,-1 1 0,-3 1 557,5 3 0,-5 0-557,14-1 0,-32 3 0,-14-4 0</inkml:trace>
  <inkml:trace contextRef="#ctx0" brushRef="#br0" timeOffset="56572">14450 1845 24575,'2'0'0,"10"-4"0,20-5 0,8-9 0,-11 2 0,4-5-754,7-8 0,4-7 0,0 0 754,-5 3 0,0-1 0,1-3-880,-8 9 1,1-3 0,2-1 0,-2 0 0,-2 2 879,2-3 0,-3 1 0,0 0 0,-1 0 0,6-8 0,-1-1 0,-1 2-772,-1 1 1,0 0 0,-3 1 771,-3 3 0,-2-1 0,-1 2-640,7-9 1,-2 1 639,-1-2 0,-2 2 234,-6 8 1,0 0-235,4-3 0,2 1 0,-4 3 0,1 0 0,5-1 0,1 1 0,5-3 0,1 2 0,-3 2 0,0 1 1358,6 0 0,-1 3-1358,-5 2 0,-3 2 1010,-2 5 0,0 0-1010,1 0 0,0 1 1930,17-11-1930,-15 14 0,2 2 0,-4-1 0,1 2-132,2 3 0,1 0 132,6-3 0,0 2 0,2 2 0,0 1 0,10 1 0,0-1-511,1-2 1,0 0 510,3 4 0,0 0 0,0 1 0,0 0-320,-3 0 1,0 2 319,-4 5 0,-1 2 0,0-1 0,0 1 0,-6 4 0,0 2 0,2 2 0,1 0 0,-5 2 0,2 1 0,3 3 0,4 3 0,-3-1 0,-7-3 0,-2 0 0,1 2 0,0 1 0,2 1 0,0 1 0,-2 0 0,3 5 0,-2-1 0,0 2 0,1 0 0,0 2 0,1-1-1201,1 2 0,1 1 0,1 0 1201,-10-6 0,1 0 0,0 1 0,0-1 0,1 1 0,0 0 0,1 0 0,0 1 0,3 2 0,0 1 0,1 0 0,-1 0-774,1-1 0,-1 1 0,1 0 0,1-1 774,3 0 0,0-1 0,1 0 0,-1 0 0,1 1 0,-1-1 0,0 0 0,2-1-393,1-2 0,0-1 0,2-1 0,0-1 393,2 1 0,0 0 0,1-2 0,0-1 0,0-3 0,-1-1 0,1-2 0,0 0 0,-1-1 0,1-1 0,-1-1 0,0-1 0,-3-1 0,-1-2 0,1-1 0,-2-1 177,8 0 0,0-2 1,-3 0-178,-9 0 0,-1 0 0,-4-2 0,-2-3 0,-5-1 0,-1 5 0</inkml:trace>
  <inkml:trace contextRef="#ctx0" brushRef="#br0" timeOffset="57459">16841 0 12704,'1'5'0,"7"41"0,0 6 510,-3-7 1,0 3-1,-1 2-510,0-5 0,1 1 0,0 2 0,-1 2-412,0-3 1,0 2 0,0 1 0,0 1 0,0 0 411,-1 2 0,0 2 0,0-1 0,0 2 0,0 0 321,0-7 1,0 1 0,0 1 0,1 0 0,-1-1-1,1-1-321,-1 7 0,1 0 0,0-1 0,0-1 0,0 0-451,0-5 1,0 0-1,0 0 1,0-2-1,0-1 451,2 5 0,1-1 0,0-2 0,-1-2 0,3 5 0,-1-2 0,0-5 0,-1-2 0,0-5 0,3 10 0</inkml:trace>
  <inkml:trace contextRef="#ctx0" brushRef="#br0" timeOffset="58812">16853-1 24575,'0'27'0,"5"8"0,0-2 0,-4 9 0,7-27 0,-7-11 0,2-18 0</inkml:trace>
  <inkml:trace contextRef="#ctx0" brushRef="#br0" timeOffset="60011">17192 2468 8191,'-9'-5'0,"0"15"5063,0 14-5063,9 30 0,1-4 0,12 3 0,1-24 2818,2-16-2818,8-16 1719,5-24-1719,-7 0 6784,-2-20-6784,-19 20 0,-13-6 0,-7 15 0,-10 10 0,4 4 0,9 8 0,8-1 0</inkml:trace>
  <inkml:trace contextRef="#ctx0" brushRef="#br0" timeOffset="60384">17334 2312 8191,'-11'7'0,"2"4"5063,12 16-5063,11 13 0,-6-14 0,1 2 0,3 3 0,1 0 0,-3-3 0,-1-1 2818,8 13-2818,-6-14 1719,7-34-1719,-8-19 0,12-24 0,-14 23 0,-1 1 0,9-9 6784,-3 14-6784,-4 22 0,-1 15 0,5 13 0,-3 12 0,-1 7 0,-4-14 0,-5-2 0,0-22 0,0-1 0</inkml:trace>
  <inkml:trace contextRef="#ctx0" brushRef="#br0" timeOffset="60676">17693 2390 8408,'-1'-2'0,"-9"10"5085,0 9-5085,-6 18 0,12 5 0,2-10 2786,10-3-2786,10-26 1689,7 3-1689,0-7 6607,-5 5-6607,-11 2 0,-9 13 0,-3-1 0,-14 20 0,1-12 0,-4 7 0,4-15 0,10-7 0,1-5 0</inkml:trace>
  <inkml:trace contextRef="#ctx0" brushRef="#br0" timeOffset="70588">23646 2356 8191,'-5'2'0,"-1"11"4857,8 15-4857,-1 0 0,0 4 0,1 3 0,1 1 0,2 6 0,0 1 1009,-2-1 0,0-1-1009,2-9 0,1-1 1853,-1 22-1853,0-24 6352,-7-18-6352,-3-22 219,-7-31-219,6 9 0,1-4 0,-6-14 0,0-4-1115,5 15 0,2-1 0,0-1 1115,-1-3 0,0 0 0,3-1 0,4-5 0,3-1 0,2 4 0,0-1 0,3 3 0,7 0 0,3 9 0,3 20 0,-3 15 0,-6 10 0,-6 4 0,1 12 4430,-9 1-4430,-2 13 0,-15 2 0,-2 3 0,-8-8 0,8-16 0,5-16 0,9-4 0,3-7 0</inkml:trace>
  <inkml:trace contextRef="#ctx0" brushRef="#br0" timeOffset="70885">23863 1965 24575,'-1'16'0,"8"0"0,12 18 0,7 1 0,2 4 0,-8-7 0,-2-12 0,-8-11 0,-2-15 0,4-17 0,-2-24 0,-5 14 0,-1-3 0,-3-3 0,-2 0 0,1 2 0,-1 4 0,-4-10 0,5 21 0,0 18 0</inkml:trace>
  <inkml:trace contextRef="#ctx0" brushRef="#br0" timeOffset="72743">24673 1411 24575,'-7'6'0,"-3"5"0,3-1 0,-1 2 0,-1-5 0,4 2 0,-3-2 0,-8 14 0,-1-2 0,-9 11 0,-4-1 0,-3 9 0,-5 1 0,12-8 0,4-10 0,17-12 0,9-4 0,18-1 0,25-4 0,3-5 0,4 0 0,-14 4 0,0 0 0,6-5 0,-4 2 0,-8 4 0,-22 2 0,-7-2 0,-1 2 0</inkml:trace>
  <inkml:trace contextRef="#ctx0" brushRef="#br0" timeOffset="73134">25091 1405 8191,'-11'18'0,"7"6"4577,-4 23-4577,8-7 2876,5-9-2876,0-13 1778,15-13-1778,4-16 6602,5-7-6602,-1-18 551,-13 13-551,-6-14 0,-12 18 0,-3-4 0,-11 2 0,-5 8 0,0 4 0,2 6 0,11 5 0,5-2 0</inkml:trace>
  <inkml:trace contextRef="#ctx0" brushRef="#br0" timeOffset="73319">25474 1411 8191,'-9'4'0,"4"-2"0,1 0 0</inkml:trace>
  <inkml:trace contextRef="#ctx0" brushRef="#br0" timeOffset="73636">25605 1219 8191,'-21'9'0,"2"9"5063,10 11-5063,4 11 2818,5 0-2818,6-8 1719,13-16-1719,3-12 6784,7-16-6784,-2-5 0,-7-10 0,-5 5 0,-5-2 0,-11-6 0,-4 3 0,-6-5 0,-5 13 0,5 11 0,-2 5 0,8 3 0,1 0 0</inkml:trace>
  <inkml:trace contextRef="#ctx0" brushRef="#br0" timeOffset="73903">25742 1134 8191,'5'11'0,"2"-2"5063,-5 12-5063,6-5 2818,3-8-2818,10 4 1719,5-2-1719,-1 1 6784,-5 1-6784,-11 2 0,-6 6 0,-5-2 0,-4 6 0,-5-9 0,0-3 0,2-5 0,5-3 0</inkml:trace>
  <inkml:trace contextRef="#ctx0" brushRef="#br0" timeOffset="74062">25793 1157 8191,'4'-22'0,"5"-1"5063,6 10-5063,8-3 2818,2 4-2818,5 5 429,-15 4 1,0 3 0,-11 0 0</inkml:trace>
  <inkml:trace contextRef="#ctx0" brushRef="#br0" timeOffset="74853">23677 3181 24575,'26'28'0,"1"12"0,-11-16 0,-2 2 0,-2 11 0,-2 1 0,1-3 0,-3 1 0,-3 3 0,-3-1 0,-1 16 0,-2-19 0,-2-24 0,0-32 0,0-16 0,3 5 0,-1-3-197,-2-6 0,-2-6 0,3 2 197,2 5 0,1 2 0,2-1-638,0-16 1,4 3 637,1 12 0,4 6 0,19-2 0,-3 29 0,0 18 0,-4 10 0,-8 7 554,-12 10-554,-9-4 0,-13 7 0,-13-11 0,-1-6 0,0-14 328,11-14 0,12-1 0,4-2 0</inkml:trace>
  <inkml:trace contextRef="#ctx0" brushRef="#br0" timeOffset="75126">24138 2856 8191,'-9'2'0,"4"3"5063,8 12-5063,12 7 2818,7 15-2818,10-1 0,-5-2 0,3-6 1719,-12-17-1719,1-5 6784,-8-16-6784,2-17 0,-3-15 0,-4-15-393,-4 24 1,0 0 392,-2-24 0,0 23 0,0 11 0</inkml:trace>
  <inkml:trace contextRef="#ctx0" brushRef="#br0" timeOffset="75629">24750 2623 8191,'3'5'0,"16"-4"5063,14 4-5063,14-5 0,-7 0 2818,-8 3-2818,-12 1 1719,-12 4-1719,-4 4 6784,-6 2-6784,-6 9 0,-9 9 0,3-8 0,-1 1 0,0-1 0,0 0 0,-3 5 0,1-3 0,-3 4 0,9-16 0,8-12 0,5-9 0</inkml:trace>
  <inkml:trace contextRef="#ctx0" brushRef="#br0" timeOffset="76019">25455 2392 24575,'-10'6'0,"1"5"0,2 16 0,4 6 0,1 1 0,8-4 0,5-18 0,10-4 0,-2-8 0,8-11 0,-10-9 0,-2-2 0,-11-8 0,-5 11 0,-10-11 0,-1 14 0,-1-4 0,-3 14 0,10 2 0,-2 4 0</inkml:trace>
  <inkml:trace contextRef="#ctx0" brushRef="#br0" timeOffset="76244">25727 2423 8196,'-3'-1'0,"3"-2"0,0-2 0,2 1 0</inkml:trace>
  <inkml:trace contextRef="#ctx0" brushRef="#br0" timeOffset="76588">25876 2230 8191,'-6'-3'0,"0"7"5063,-1 7-5063,4 13 2818,3-6-2818,8 4 1719,4-14-1719,5-2 6784,0-12-6784,0 0 0,-3-4 0,-3-4 0,-6 0 0,-3-9 0,-4 4 0,-4-5 0,-6 12 0,-2 4 0,-3 5 0,3 5 0,5-1 0,5 1 0</inkml:trace>
  <inkml:trace contextRef="#ctx0" brushRef="#br0" timeOffset="76909">26365 1997 8191,'-22'2'0,"3"-1"5063,12 8-5063,6 7 2818,6 1-2818,8 1 1719,5-8-1719,-1-1 6784,-4 2-6784,1 2 0,-7 1 0,-1 3 0,-5-4 0,-7 3 0,-8 1 0,-4 4 0,0-6 0,3-2 0,10-10 0,1-2 0</inkml:trace>
  <inkml:trace contextRef="#ctx0" brushRef="#br0" timeOffset="77061">26344 1919 8191,'6'-9'0,"1"0"5063,12 4-5063,3-2 2818,16 1-2818,2-6 429,-6 3 1,-11 0 0,-16 6 0</inkml:trace>
  <inkml:trace contextRef="#ctx0" brushRef="#br0" timeOffset="119831">24209 5271 8191,'11'-12'0,"20"-6"1805,2 3 1,4-1-1806,5 1 0,1 1 0,-4 0 0,0 1 1352,-4 5 1,-2 0-1353,7-5 0,-18 8 0,-14 3 0</inkml:trace>
  <inkml:trace contextRef="#ctx0" brushRef="#br0" timeOffset="120036">24374 4905 8191,'-17'14'0,"8"10"4103,11 30-4103,4-18 0,1 4 0,2 9 0,0 2 0,-3-14 0,0 2 0,-1-1 0,0 1 0,-2 0 0,1-2 0,1 8 0,1-4 0,1-10 0,0-5 0,-1-4 0,1-16 0</inkml:trace>
  <inkml:trace contextRef="#ctx0" brushRef="#br0" timeOffset="120212">24726 5134 8191,'-15'32'0,"-1"-1"0,5 0 0,-1 0 2531,-2-5 1,3-2-2532,5 11 2818,17-20-2818,13-24 0,18-12 0,-24-1 0,-1 0 0,10-3 0,-14-3 0</inkml:trace>
  <inkml:trace contextRef="#ctx0" brushRef="#br0" timeOffset="120653">24812 5154 24575,'-5'29'0,"5"1"0,4-5 0,2-5 0,1-9 0,-2-3 0,2 3 0,-3-1 0,-1 6 0,3 4 0,-5 12 0,2 8 0,-2-11 0,-2 2-594,-1 0 1,-1 1 593,1 5 0,-2 2 0,-3 3 0,-2-1 0,-2-2 0,0 0 0,0 0 0,-1-2 0,-2-9 0,1-4 0,-3 8 0,0-25 0,3-27 0,7 11 0,-3-12 0</inkml:trace>
  <inkml:trace contextRef="#ctx0" brushRef="#br0" timeOffset="121045">25128 5173 8191,'0'9'0,"5"3"5063,5 15-5063,2 19 0,-5-18 0,0 1 1022,-3 8 1,-2 1-1023,-2-7 0,0 1 911,-2-1 1,-2-1-912,-3 6 6453,-2-18-6453,2-36 0,-3-31 0,4 6 0,1-6-227,2 8 0,0-3 1,2 0 226,2-1 0,0 0 0,3 2 0,1-14 0,5 6 0,2 15 0,4 9 965,14 9-965,0 36 0,-3 24 0,-18-11 0,-3 2 0,-2 5 0,-4 0 0,-3-6 0,-3-1 0,-8 22 0,-4-23 0,5-17 0,4-8 0,5-7 0</inkml:trace>
  <inkml:trace contextRef="#ctx0" brushRef="#br0" timeOffset="121237">25434 5014 24575,'4'26'0,"4"2"0,1 3 0,3 8 0,-5-12 0,-2-1 0,-3-17 0,-2-5 0</inkml:trace>
  <inkml:trace contextRef="#ctx0" brushRef="#br0" timeOffset="121368">25467 4796 8191,'-6'-2'0,"3"14"1265,4-1 1,0 5 0,4-9 0</inkml:trace>
  <inkml:trace contextRef="#ctx0" brushRef="#br0" timeOffset="121612">25647 4850 8191,'-7'8'0,"-5"8"5063,3 16-5063,-3 8 2818,7 0-2818,5-14 1719,8-14-1719,15-23 0,5-7 0,-4 3 0,0 1 0,-1-2 0,5 2 0</inkml:trace>
  <inkml:trace contextRef="#ctx0" brushRef="#br0" timeOffset="121861">25902 4833 8191,'-17'18'0,"1"-3"5063,8 4-5063,3-7 2818,15 6-2818,-2-15 1719,18-10-1719,-16-2 6784,4-7-6784,-6 11 0,6 12 0,-2 3 0,3 7 0,-4-7 0,-3-7 0,1-6 0,-4 0 0,-1-1 0</inkml:trace>
  <inkml:trace contextRef="#ctx0" brushRef="#br0" timeOffset="122044">26056 4455 24575,'-4'30'0,"2"17"0,4-11 0,1 4 0,0 6 0,1 1-984,1-3 0,1-2 984,-2-9 0,1-4 158,4 2 1,-6-23-1,1-6 1</inkml:trace>
  <inkml:trace contextRef="#ctx0" brushRef="#br0" timeOffset="122236">26217 4490 8191,'-9'14'0,"1"7"5063,18 25-5063,-6-16 0,-1 3 0,2 8 0,1 2 1046,1 0 0,1-1-1046,-4-9 0,1-3 454,9 12 1,-7-27-1,-5-11 1</inkml:trace>
  <inkml:trace contextRef="#ctx0" brushRef="#br0" timeOffset="122661">26430 4547 8191,'-10'23'0,"4"3"5063,2 12-5063,8-4 2818,4 4-2818,-1-16 1719,3-3-1719,-4-12 6784,1-5-6784,11-17 0,-3-12 0,12-11 0,-11 5 0,0 11 0,-6 15 0,-5 11 0,3 14 0,-4 14 0,4 15-765,-7-14 1,-1 2 764,0 0 0,-1 1 0,-1 8 0,-2 2 0,-1-1 0,-1 1 0,-4 0 0,-2 1 0,-4 3 0,-3-1 0,-5-7 0,-5-2-1059,-4 2 0,-4-3 1059,1-8 0,-3-4 0,-6 0 0,-3-7 0,-4-12 0,3-4 0,17 1 0,3-2 0,-25-14 0</inkml:trace>
  <inkml:trace contextRef="#ctx0" brushRef="#br0" timeOffset="123477">27550 4609 24575,'-3'19'0,"1"9"0,7 12 0,-2-6 0,6-8 0,-2-15 0,9-17 0,7-11 0,6-26 0,-14 19 0,-1-2 0,-3-5 0,-2 0 0,1-10 0,-1 32 0,-1 21 0,5 26 0,10-17 0,8-5 0,-11-13 0,0-3 0</inkml:trace>
  <inkml:trace contextRef="#ctx0" brushRef="#br0" timeOffset="123926">27945 4459 24575,'-11'25'0,"4"5"0,2-11 0,8 5 0,5-10 0,4-2 0,5-4 0,0-2 0,0 2 0,-5-1 0,-4 4 0,-9 1 0,-7 8 0,-1-1 0,-3-1 0,5-31 0,12-17 0,2 0 0,3-2 0,7-4 0,4 1 0,4 1 0,0 1 0,0 2 0,-1 4 0,14-6 0,-29 36 0,-11 19 0,-8 25 0,10-7 0,6-8 0,19-12 0,6-16 0,16-5 0,-21-4 0,-6 1 0</inkml:trace>
  <inkml:trace contextRef="#ctx0" brushRef="#br0" timeOffset="124520">26868 5357 8191,'-9'5'0,"4"3"5063,1-3-5063,6 4 2818,1 3-2818,2 2 1719,4 3-1719,2-5 6784,4-6-6784,5-15 0,2-13 0,-8-7 0,-4 1 0,-23-4 0,-7 13 0,-17-4 0,10 18 0,5 5 0,14 4 0,8 0 0</inkml:trace>
  <inkml:trace contextRef="#ctx0" brushRef="#br0" timeOffset="125019">27150 5148 8191,'0'13'0,"1"14"5063,1 6-5063,7 14 0,1-1 2818,5-12-2818,-2-32 0,-1-34 0,0 2 0,0-3 859,-4 1 1,1 1-860,15-13 6784,-6 24-6784,-3 23 0,-2 22 0,0 2 0,-5 5 0,2-12 0,7-11 0,1-22 0,16-8 0,-7-10 0,-3 4 0,-12 10 0,-14 6 0,-11 17 0,-2 2 0,3 25 0,11 1 0,9-3 0,12-6 0,12-23 0,15-9 0,-19-4 0,1-4 0,3-1 0,-1-1 0,5-7 0,-7 4 0</inkml:trace>
  <inkml:trace contextRef="#ctx0" brushRef="#br0" timeOffset="125553">28222 4969 8191,'-4'-5'0,"-1"5"5063,-12 18-5063,6 4 2818,-6 12-2818,15-12 1719,3-5-1719,16-12 6784,4-7-6784,5 1 0,-3 0 0,-11 6 0,-7 6 0,-6 2 0,-13 7 0,5-5 0,-7-2 0,7-6 0,2-9 0,3 3 0,2-5 0</inkml:trace>
  <inkml:trace contextRef="#ctx0" brushRef="#br0" timeOffset="125700">28469 4885 8191,'-6'18'0,"-1"5"5063,6-4-5063,2 11 2818,4-15-2818,3 2 0,-5-12 0,1-3 0</inkml:trace>
  <inkml:trace contextRef="#ctx0" brushRef="#br0" timeOffset="125813">28467 4820 8191,'-9'-28'0,"5"11"0,1 16 0,5 5 0</inkml:trace>
  <inkml:trace contextRef="#ctx0" brushRef="#br0" timeOffset="126368">28652 4838 8191,'-4'5'0,"-5"-1"5063,-5-1-5063,1 1 2818,-1 7-2818,9 3 1719,0 3-1719,15 3 6784,1-10-6784,15-6 0,2-23 0,8-15 0,-20 11 0,-1-3-219,1-2 0,-3-1 219,-6 2 0,-2-1 0,-2-2 0,-2 0 0,-3-1 0,-2 1 0,-5-20 0,1 8 0,2 31 0,-1 29 0,4 18 0,4 19 0,0-24 0,3-1 0,12 15 0,-1-10 0,5-23 0,-3-12 0,-2-9 438,6-13-438,-16 15 0,4 1 0,-10 32 0,2-5 0,14 12 0,-2-23 0,14-3 0,5-20 0,-13 6 0,2-5 0</inkml:trace>
  <inkml:trace contextRef="#ctx0" brushRef="#br0" timeOffset="126685">29127 4620 8191,'-18'-3'0,"1"5"5063,1 13-5063,-2 15 2818,5 10-2818,6-7 1719,7-6-1719,8-20 6784,7-15-6784,4-13 0,3-14 0,-3-8 0,-13 14 0,-3-2 0,-5-3 0,-2-2 0,1-5 0,-1-2-614,-5-4 0,1 2 614,3 14 0,1 4 0,0-12 0,2 67 0,5-1 0,1 5 0,-1 16 0,1 4 0,4 2 0,1 0 0,0-6 0,-1-3 0,5 9 0,-4-27 0</inkml:trace>
  <inkml:trace contextRef="#ctx0" brushRef="#br0" timeOffset="127087">27905 5662 8191,'-2'9'0,"22"4"5063,4-11-5063,22-3 0,1-18 0,-21 2 0,-2-2 0,15-16 0,-11 7 0,-16 11 0</inkml:trace>
  <inkml:trace contextRef="#ctx0" brushRef="#br0" timeOffset="127269">28113 5423 24575,'-5'4'0,"9"17"0,3 16 0,0-5 0,1 4 0,-2 2 0,-2 2-771,0 2 1,-1 0 770,2-2 0,-1-3 93,0 11 1,1-19-1,-2-21 1</inkml:trace>
  <inkml:trace contextRef="#ctx0" brushRef="#br0" timeOffset="127535">28296 5765 8191,'14'-2'0,"9"-2"5063,5-11-5063,8-8 0,5-6 0,-18 5 2818,-6 6-2818,-29 6 1719,1 6-1719,-9 3 6784,6 12-6784,6 4 0,2 11 0,9-5 0,12 0 0,14-14 0,14-21 0,-17 7 0,-3-9 0</inkml:trace>
  <inkml:trace contextRef="#ctx0" brushRef="#br0" timeOffset="127785">28684 5513 8191,'-7'10'0,"-1"8"5063,0 14-5063,3 1 2818,4-1-2818,3-12 1719,5-9-1719,0-5 6784,2-2-6784,-1 6 0,-6 2 0,-5 5 0,-6 0 0,-5-2 0,3-5 0,-2-4 0,4-8 0,4 1 0,1-3 0</inkml:trace>
  <inkml:trace contextRef="#ctx0" brushRef="#br0" timeOffset="127935">28716 5522 8191,'14'-11'0,"2"0"5063,6-7-5063,-2 5 2818,6-3-2818,-15 6 1719,-1 2-1719,-9-1 0,0 4 0,-3 1 0</inkml:trace>
  <inkml:trace contextRef="#ctx0" brushRef="#br0" timeOffset="128085">28790 5272 8191,'3'13'0,"2"20"1770,1-7 0,2 3-1770,1 15 0,0 3 0,0 7 0,0 0 0,2 1 0,0-2 0,-4-6 0,-1-3 594,-1-11 1,1-4 0,-2 2 0,-4-17-1</inkml:trace>
  <inkml:trace contextRef="#ctx0" brushRef="#br0" timeOffset="135450">27232 1786 24575,'-16'5'0,"3"5"0,-3 9 0,5 19 0,3 17 0,4-27 0,3 0 0,12 22 0,-1-21 0,17-17 0,5-12 0,-6-3 0,1-6 0,-18 5 0,-5 0 0</inkml:trace>
  <inkml:trace contextRef="#ctx0" brushRef="#br0" timeOffset="135611">27249 1984 9563,'2'-5'0,"18"-10"3137,24-15-3137,-1 5 0,5-3 0,-6 4 0,2-1 0,3 0 0,-7 4 0,2-1 0,2 1 0,-1 0 37,4 0 0,1 1 1,-2 0-1,-3 1 0,-4 2 1,-4 1-1,-1 1 1,6 1-1,1-1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07:56.023"/>
    </inkml:context>
    <inkml:brush xml:id="br0">
      <inkml:brushProperty name="width" value="0.05292" units="cm"/>
      <inkml:brushProperty name="height" value="0.05292" units="cm"/>
      <inkml:brushProperty name="color" value="#FF0000"/>
    </inkml:brush>
  </inkml:definitions>
  <inkml:trace contextRef="#ctx0" brushRef="#br0">6611 12370 8191,'-13'2'0,"0"2"5063,-1 3-5063,-7 13 0,-6 23 0,10-5 0,0 4 0,-3 4 0,0 4 128,8-9 1,2 2 0,1-1-129,1-3 0,2 0 0,1-1 0,2 1 0,0-1 0,3 0 500,6 12 0,4-2-500,4-8 0,5-2 0,6-6 0,6-3 0,10-1 0,5-5 0,-7-12 0,2-4 0,2-1 0,4-2 0,2-2 0,1-3 368,-8-2 0,2-2 0,-1-1 0,1 0-368,-1-2 0,1 0 0,0-1 0,-1 1 0,0 0 0,-1 1 0,0 1 0,-1-1-544,7 0 0,-2 0 0,-2 3 544,11 2 0,-6 3 385,-16 1 0,-4 0 1,2 4-1,-17-3 1</inkml:trace>
  <inkml:trace contextRef="#ctx0" brushRef="#br0" timeOffset="262">7542 12861 8191,'0'9'0,"22"8"5063,10 0-5063,17 5 0,-22-10 0,0 0 2818,13 6-2818,-9 11 1719,-11 2-1719,-19 2 0,-7-6 0,-5 0 0,-8 1 0,-5 2 0,-12 12 0,0-2 0,14-15 0,2-2 0,-2-1 0,0 0 0</inkml:trace>
  <inkml:trace contextRef="#ctx0" brushRef="#br0" timeOffset="1397">8937 13116 8191,'-31'-4'0,"4"7"5063,-5-4-5063,9 8 2818,3 6-2818,1 13 0,6 17 0,9 12 0,22-4 0,1-26 0,5-4 194,10-11 1,4-5-195,8-1 0,1-6 0,4-12 0,-1-6 0,-1 2 0,-5-1 0,-17 3 0,-3 0 0,11-4 0</inkml:trace>
  <inkml:trace contextRef="#ctx0" brushRef="#br0" timeOffset="1604">9437 12494 8191,'-26'23'0,"9"5"1695,15-1 1,4 5-1696,-5 12 0,1 5 0,3-9 0,1 2 0,-1 0 0,-1 2 0,0-1 0,0 0 0,1 12 0,4-4 0,3-12 0,3-6 746,11 5 0,-6-21 0,-2-17 0</inkml:trace>
  <inkml:trace contextRef="#ctx0" brushRef="#br0" timeOffset="1930">9768 12904 8191,'-30'7'0,"13"-3"5063,-19 7-5063,16 7 2818,-4 8-2818,5 15 1719,15-8-1719,8-4 6784,9-16-6784,17-17 0,0-13 0,2 1 0,-9 0 0,-11 9 0,-3 4 0,0 3 0,-4 8 0,4 4 0,-4-1 0,9-6 0,13-11 0,-15 1 0,9-3 0</inkml:trace>
  <inkml:trace contextRef="#ctx0" brushRef="#br0" timeOffset="2237">10076 12844 8191,'-7'-5'0,"0"5"5063,-2 3-5063,-1 9 2818,-2 6-2818,5 0 1719,4 1-1719,11-9 6784,19-11-6784,19-8 0,-15 1 0,2 0 0,-1 3 0,-1 2 0,12-2 0,-19 18 0,-23 7 0,-4-1 0,-15 13 0,3-6 0,-10 5 0,13-10 0,1-10 0,9-7 0</inkml:trace>
  <inkml:trace contextRef="#ctx0" brushRef="#br0" timeOffset="2514">10516 12735 8191,'-13'10'0,"3"-2"5063,-9 8-5063,9-4 2818,1 5-2818,21-5 1719,8-4-1719,25-8 0,-3 2 0,4-3 6784,-18 6-6784,-13 7 0,-19 15 0,-10 6 0,-8 4 0,-6 3 0,10-21 0,5-2 0,9-13 0</inkml:trace>
  <inkml:trace contextRef="#ctx0" brushRef="#br0" timeOffset="3365">11786 12634 8191,'-5'17'0,"4"7"1928,0 4 1,1 3-1929,4-1 0,3 0 1474,-1 6 0,1-1-1474,9 4 1861,6-28-1861,4-33 0,-4 2 0,0-4 0,-4-11 0,-2-3 2822,2 5 1,-4 0-2823,-8 0 0,-1 6 1346,3 17-1346,-2 26 0,-2 13 0,1 4 0,4-1 0,2 1 0,0-2 0,3-3 0,18 3 0,4-31 0,-1-20 0,-2-17 0,-17 13 0,-3-1 0,2-17 0,-6 11 0,-9 17 0</inkml:trace>
  <inkml:trace contextRef="#ctx0" brushRef="#br0" timeOffset="3671">12332 12841 8191,'10'-11'0,"8"-9"5063,14-16-5063,-11 11 0,1-2 0,3 0 0,-2 0 1409,-7 2 0,-3 1-1409,3-10 1719,-25 18-1719,-3 11 6784,-8 16-6784,-8 17 0,-1 15-1111,12-12 1,2 2 1110,3-2 0,4 1 0,4 23 0,15-21 0,21-23 0,8-21 0,8-15 0,-21 8 0,-4-2 0</inkml:trace>
  <inkml:trace contextRef="#ctx0" brushRef="#br0" timeOffset="4250">12914 12167 8191,'2'-10'0,"4"7"2531,-6 24 1,-3 13-2532,4-3 0,0 3 0,-1 2 0,0 3 0,0 0 733,-3 11 0,1-1-733,1-5 0,0-3 947,-1-9 0,-1-3-947,5 6 6201,13-48-6201,7-3 0,4-18 0,0 24 1760,-14 15-1760,-1 7 0,-8 5 0,-1 1 0,-4-5 0,0 0 0,-11 2 0,0-3 0,-13 3 0,11-11 0,-11-11 0,19-12 0,-4 5 0,11-1 0</inkml:trace>
  <inkml:trace contextRef="#ctx0" brushRef="#br0" timeOffset="4596">13319 12451 8191,'-6'5'0,"-5"2"5063,1-2-5063,-15 13 2818,14-5-2818,-6 5 1719,29-5-1719,5-12 6784,22-3-6784,1-2 0,-10 4 0,-5 2 0,-15 11 0,-7-2 0,-2 13 0,-10-6 0,1 2 0,-9 0 0,6-10 0,-1-2 0,11-13 0,2-1 0,1-1 0</inkml:trace>
  <inkml:trace contextRef="#ctx0" brushRef="#br0" timeOffset="4738">13582 12452 8191,'-3'17'0,"3"0"5063,-3 0-5063,3 0 704,2-3 1,-2-6-1,2-4 1</inkml:trace>
  <inkml:trace contextRef="#ctx0" brushRef="#br0" timeOffset="4854">13674 12301 8191,'-5'5'0,"1"-1"0</inkml:trace>
  <inkml:trace contextRef="#ctx0" brushRef="#br0" timeOffset="5012">13846 12316 8191,'10'0'0,"2"-3"5063,5-6-5063,-4-2 704,3 3 1,-10 3-1,2 2 1</inkml:trace>
  <inkml:trace contextRef="#ctx0" brushRef="#br0" timeOffset="5429">13907 12156 8191,'-12'10'0,"2"3"5063,7 1-5063,1 23 0,-3 4 0,2-5 0,0 3 0,0 0 0,0 0 0,-1 0 0,3 0 1409,4-4 0,2-2-1409,4 14 1719,15-20-1719,8-16 6784,8-21-6784,-13-1 0,1-4 0,-5-1 0,-2-2 0,3-4 0,-2-1 0,1-13 0,-7 5 0,-16 14 0,-11 31 0,1 5 0,-1 13 0,18-6 0,6-13 0,20-6 0,14-15 0,-15 0 0,-1 0 0,12-4 0,-9 2 0</inkml:trace>
  <inkml:trace contextRef="#ctx0" brushRef="#br0" timeOffset="7978">15414 12342 8191,'24'-4'0,"13"-11"1719,-1 6 1,5 0-1720,1-7 0,1-1 0,2 7 0,1 1 1081,-3-3 0,-2 3-1081,-4 7 0,-4 2 498,10-2 0,-21 6 1,-18-2-1</inkml:trace>
  <inkml:trace contextRef="#ctx0" brushRef="#br0" timeOffset="8262">15910 12165 8191,'-13'0'0,"11"2"5063,24-4-5063,16-2 0,-7 2 0,1 1 1409,-2 0 0,1 2-1409,1 3 0,-3 2 1719,9 5-1719,-9 13 6784,-29-2-6784,-9 16 0,-20 9 0,3-3 0,-5-9 0,18-18 0,9-13 0</inkml:trace>
  <inkml:trace contextRef="#ctx0" brushRef="#br0" timeOffset="8846">17220 12049 8191,'-14'-4'0,"-5"13"5063,5-5-5063,-10 19 2818,9-8-2818,1 5 1719,8-7-1719,6 4 6784,8-6-6784,25 12 0,-4-8 0,7 9 0,-18-8 0,-19 8 0,-3-5 0,-17 13 0,-10-2 0,11-10 0,-1-1 0,-22 11 0,13-8 0,15-28 0,11 4 0,4-12 0</inkml:trace>
  <inkml:trace contextRef="#ctx0" brushRef="#br0" timeOffset="9183">17186 12263 8191,'3'-1'0,"15"-11"4907,7-3-4907,18-12 0,-17 14 0,1 1 2838,17-17-2838,-9 9 1738,-19 2-1738,-20 11 6726,-4 4-6726,-5 5 175,6 8-175,-3 4 0,6 9 0,3-7 0,10 4 0,11-11 0,11-4 0,23-11 0,-25 4 0,5-8 0</inkml:trace>
  <inkml:trace contextRef="#ctx0" brushRef="#br0" timeOffset="9523">17652 12163 8191,'-5'1'0,"5"-2"5063,15-11-5063,15-12 0,6 0 0,-11 7 0,-2 0 0,3-3 2818,-7 3-2818,-19 10 1719,-7 4-1719,-2 6 6784,1 7-6784,0 10 0,5 6 0,3 6 0,5-7 0,8-4 0,21-8 0,8-11 0,-12-6 0,1-2 0,-2-2 0,-3-1 0,6-6 0,-11 6 0</inkml:trace>
  <inkml:trace contextRef="#ctx0" brushRef="#br0" timeOffset="11413">18900 12143 8191,'2'-7'0,"2"0"5063,-5-2-5063,0 0 2818,-2 0-2818,-1 0 1719,0 4-1719,-7 4 6784,0 9-6784,-10 13 0,4 11 0,9-4 0,2 1 0,2 4 0,9 3 0,4-32 0,-1 0 0,5 0 0,-3 4 0,0 0 0,-3 4 0,-2-2 0,-2 3 0,-1-4 0,-2 0 0,-11 6 0,5-6 0,-14 4 0,7-7 0,-1-3 0,2-3 0,7 0 0,1-2 0</inkml:trace>
  <inkml:trace contextRef="#ctx0" brushRef="#br0" timeOffset="11703">19191 11706 8191,'7'6'0,"1"11"4828,-1 18-4828,-2 20 0,-5-18 0,-1 2 0,-1 3 0,-2 1 0,-2 3 0,0-1 1423,3-5 1,0-2-1424,-2 17 1748,5-22-1748,7-30 0,-5 0 0,6-8 0</inkml:trace>
  <inkml:trace contextRef="#ctx0" brushRef="#br0" timeOffset="11837">19335 12014 8191,'-3'17'0,"3"0"5063,-3 7-5063,-1 8 2818,3 1-2818,1-5 0,1-13 0,3-11 0</inkml:trace>
  <inkml:trace contextRef="#ctx0" brushRef="#br0" timeOffset="11990">19429 11921 8191,'-12'3'0,"8"5"5063,7-7-5063,16 11 0,-11-6 0,6 1 0</inkml:trace>
  <inkml:trace contextRef="#ctx0" brushRef="#br0" timeOffset="12562">19590 12037 8663,'-7'1'0,"-1"-8"5104,1 0-5104,-3-4 2748,-1 9-2748,0 8 0,-7 26 0,11 9 1654,-2 14-1654,14-15 6406,4-20-6406,12-20 0,9-33 0,-10 12 0,-1-2 0,1-10 0,-1-4 0,-2 2 0,-2-2 0,-3 0 0,-2-2-915,-1-2 1,-2-1 914,-3-1 0,-2 1-197,1 5 0,-1 3 197,-4-16 0,-2 42 0,-3 29 0,-1 9 0,1 6-811,0 3 0,2 2 811,0 5 0,3 1 606,2-7 1,4-4-607,13 14 385,9-23-385,-5-18 0,12-19 0,-5-12 0,4-5 0,-6-7 0,-5-1 1778,-12 12-1778,-6 9 469,-12 46-469,2-1 0,6 19 0,10-33 0,13-5 0,17-22 0,2-4 0,-8 1 0,-12 1 0</inkml:trace>
  <inkml:trace contextRef="#ctx0" brushRef="#br0" timeOffset="12855">20154 11829 8191,'4'-20'0,"-14"18"5063,-11 19-5063,-6 14 2818,13-3-2818,15-7 1719,8-10-1719,15-5 6784,1 0-6784,0 0 0,-7 3 0,-10 4 0,-8 1 0,-3 3 0,-3 0 0,-10 9 0,0-4 0,-10 8 0,8-9 0,2-6 0,10-7 0,2-6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52:47.942"/>
    </inkml:context>
    <inkml:brush xml:id="br0">
      <inkml:brushProperty name="width" value="0.05292" units="cm"/>
      <inkml:brushProperty name="height" value="0.05292" units="cm"/>
      <inkml:brushProperty name="color" value="#FF0000"/>
    </inkml:brush>
  </inkml:definitions>
  <inkml:trace contextRef="#ctx0" brushRef="#br0">19853 5340 24575,'-9'-8'0,"0"4"0,-1 10 0,0 3 0,3 15 0,-1 1 0,9 0 0,4-6 0,7-14 0,5-8 0,-2-8 0,-5 0 0,-6-2 0,-7 6 0,-7 0 0,-10 8 0,-6 1 0,1 7 0,6 4 0,15-2 0,6-3 0,11-9 0,0-5 0,-1-5 0,-18 2 0,-3 6 0,-22 7 0,6 8 0,5 1 0,13-5 0,28-4 0,-8-4 0,7 0 0</inkml:trace>
  <inkml:trace contextRef="#ctx0" brushRef="#br0" timeOffset="1116">19493 6545 24575,'-15'-5'0,"3"2"0,3 15 0,5-1 0,4 13 0,4-13 0,1-3 0,14-9 0,-1-11 0,4-2 0,-10-2 0,-9 0 0,-8 8 0,-2-3 0,-6 11 0,-1 4 0,1 4 0,4 6 0,13-3 0,5-5 0,8-2 0,0-9 0,0-1 0,-7 3 0,-2-3 0</inkml:trace>
  <inkml:trace contextRef="#ctx0" brushRef="#br0" timeOffset="1771">20697 6216 9134,'-6'-2'0,"1"4"5120,-2 3-5120,5 7 2674,2-2-2674,2 3 1591,8-8-1591,2-4 6056,5-4-6056,-4-4 0,-2-5 0,-6 2 0,-7 0 0,-3 1 0,-4 4 0,-3 1 0,2 6 0,-4 6 0,5 12 0,3-5 0,7 3 0,7-16 0,12-8 0,-9 1 0,4-2 0</inkml:trace>
  <inkml:trace contextRef="#ctx0" brushRef="#br0" timeOffset="2218">21462 5524 8191,'-10'-13'0,"2"8"5063,0 9-5063,3 10 2818,2-1-2818,4-2 1719,4-7-1719,8-7 6784,0-3-6784,2-8 0,-4 3 0,-6-5 0,-3 6 0,-6-3 0,-1 6 0,-7 5 0,2 5 0,-11 17 0,8-5 0,0 11 0,16-14 0,3-6 0,10-10 0,-10 1 0,2-2 0</inkml:trace>
  <inkml:trace contextRef="#ctx0" brushRef="#br0" timeOffset="3441">23660 4219 24575,'0'7'0,"-2"29"0,4-6 0,1 3 0,-3 12 0,0 3 0,0 5 0,0 0 0,-3 1 0,0-1 0,3-9 0,-1-2 0,0-3 0,1-4 0,3 2 0,2-15 0,-3-18 0</inkml:trace>
  <inkml:trace contextRef="#ctx0" brushRef="#br0" timeOffset="3687">23961 4376 24575,'-19'3'0,"-9"10"0,-6 11 0,-2 6 0,5-3 0,0 1 0,-12 9 0,4-1 0,18-14 0,4-2 0,4 0 0,26-8 0,22-5 0,-9-2 0,2 0-301,10 0 0,1 0 301,-6 1 0,-1-1 74,-2 0 1,-1-1-75,10 1 0,-21-1 0,-4-4 0</inkml:trace>
  <inkml:trace contextRef="#ctx0" brushRef="#br0" timeOffset="4145">24294 4284 8191,'-9'2'0,"2"3"5063,2 18-5063,-1 14 0,2-5 0,1 4 1409,1 2 0,-1 2-1409,-3 2 0,2 0 0,3-3 0,0-1 859,-1-6 1,0-3-860,4 11 6784,-1-25-6784,6-36 0,-6-28 0,-2 6 0,1-4 0,2-3 0,0-1 0,-4-4 0,0 2 0,5 15 0,2 5 0,-1-6 0,4 60 0,7 23 0,-4-7 0,0 3 0,0-1 0,2 0 0,4 1 0,3-2 0,-6-10 0,3-3 0,20 15 0,-9-26 0,-4-12 0,-7-24 0,2-16 0,-10 6 0,-2-4 0,-2-6 0,0-1-125,3-1 1,-1 2-1,-6 12 1,0 4-1,9-8 1</inkml:trace>
  <inkml:trace contextRef="#ctx0" brushRef="#br0" timeOffset="4699">24720 4299 8191,'2'3'0,"0"16"5063,-2 21-5063,-2-8 0,-1 4 0,0 2 0,0 2 623,0 5 1,0 1-624,-3 0 0,1-1 0,2 2 0,0-3 960,1-5 0,-2-13-960,-2-23 0,12-47 0,-3 9 0,1-7 0,1-1 921,1 0 0,0-1 1,1 0-922,1-5 0,1 0 0,-1 2 0,0 7 0,0 0 0,0 4 0,0-6 0,0 7 0,6 3 1677,-7 40-1677,13 33 0,-10-13 0,1 1 0,5 6 0,0 0 0,-1-4 0,0-1 0,3-1 0,-1-3 0,11 11 3713,0-6-3713,-8-17 0,-6-10 0,-2-6 0,6-22 0,-1-19 0,-2 4 0,1-5 0,-6 9 0,0-1 0,0-1-1051,1-8 0,-1-1 0,0 0 1051,-1 6 0,0 1 0,-2 1 0,-1-14 0,-4 5 0,-6-1 0,-16 34 0,9 13 0,-3 8 0</inkml:trace>
  <inkml:trace contextRef="#ctx0" brushRef="#br0" timeOffset="8026">19799 5332 8191,'-12'0'0,"2"1"5063,-3-1-5063,3 8 2818,5 3-2818,2 7 1719,9-1-1719,12-1 0,18-11 0,12-8 6784,-5-13-6784,-13 0 0,-24 4 0,-11 4 0,-15 1 0,-1 2 0,-5 2 0,6 5 0,8 0 0,4 5 0,12-2 0,-1 0 0,14-5 0,-4-6 0,-1-2 0,-8-2 0,-11 2 0,-7 9 0,-3 3 0,-3 12 0,10 0 0,7 1 0,5-8 0,5-4 0</inkml:trace>
  <inkml:trace contextRef="#ctx0" brushRef="#br0" timeOffset="8591">19884 5363 24575,'-12'0'0,"13"0"0,18 4 0,27-3 0,-12 1 0,2 0 0,11-2 0,4 0 0,-8 0 0,2 0 0,1 0-2155,7 1 1,0 1 0,3 1 2154,-10-1 0,1 2 0,1-1 0,0 1 0,2-1 0,1 1 0,-1-1 0,2 1 0,0 1 0,1-1 0,0 1 0,-1 0 0,-1 0 0,-1 0 0,0 0 0,-1-1 0,-3 0 0,0-1 0,0 0 0,-3 1 0,5 2 0,-3 0 0,-2 0 387,5 2 0,-5-1-387,11 5 0,-28 0 0,-19-11 0,-4 0 0,-5-5 0</inkml:trace>
  <inkml:trace contextRef="#ctx0" brushRef="#br0" timeOffset="9234">19767 5440 8191,'14'14'0,"6"4"5063,0 8-5063,7 16 0,-7-10 0,2 2 0,9 9 0,3 2 667,-8-13 1,1 1 0,2 0-668,3 5 0,2-1 0,0 0-285,3-3 0,1 0 0,-2-1 285,-1 3 0,-1 0 0,0-2 0,3-3 0,1-2 0,-3-1 1315,-6-2 0,-1 1 0,-1-4-1315,10 4 0,-3-3 0,8 9 0,-15-20 0,-19-8 0,-4-5 0</inkml:trace>
  <inkml:trace contextRef="#ctx0" brushRef="#br0" timeOffset="9809">19856 5380 8191,'-5'10'0,"5"8"5063,-21 14-5063,14-3 0,1 2 0,-4 1 0,0 1 1209,-1 14 0,0 2-1209,-1 4 0,0 0-521,4-13 0,-1 1 0,0 1 521,-1 5 0,0 1 0,0 0 0,-1 2 0,1 0 0,0 1 513,-1 2 0,0 0 0,0 1-513,3-13 0,0 1 0,0-1 0,0 1 0,-5 12 0,0-1 0,2-1 0,5-6 0,1-2 0,0-3-124,-3 4 1,2-5 123,7 10 73,5-38 0,-5-4 0,3-6 0</inkml:trace>
  <inkml:trace contextRef="#ctx0" brushRef="#br0" timeOffset="12508">21178 7132 24575,'-9'-7'0,"0"6"0,2 4 0,2 10 0,5-4 0,3 4 0,3-8 0,5-1 0,-1-8 0,2-1 0,-7-4 0,-1-4 0,-9 0 0,0-1 0,-15 6 0,-2 3 0,-4 11 0,5 2 0,12 14 0,7-4 0,7 6 0,13-15 0,5-1 0,2-13 0,-3-4 0,-11-6 0,-7 2 0,-5-3 0,-9 7 0,1-1 0,-3 7 0,3 5 0,6 3 0,-1 0 0,6-1 0</inkml:trace>
  <inkml:trace contextRef="#ctx0" brushRef="#br0" timeOffset="13607">22219 6476 8191,'-17'0'0,"2"7"5063,1 3-5063,8 3 2818,3 0-2818,7-4 1719,3-4-1719,12-1 6784,-7-8-6784,7-1 0,-12-4 0,-3 0 0,-4 0 0,-4 0 0,-3 0 0,-2 2 0,-4 5 0,7 0 0,-1 5 0</inkml:trace>
  <inkml:trace contextRef="#ctx0" brushRef="#br0" timeOffset="14225">20188 7606 8191,'-6'9'0,"1"0"5063,0 10-5063,5-8 2818,4 9-2818,7-13 1719,3-5-1719,-1-4 6784,-2-9-6784,-4-3 0,-6-3 0,-10-3 0,-4 5 0,-7 3 0,3 12 0,4 15 0,4 8 0,16 5 0,13 1 0,8-11 0,7-5 0,-10-12 0,-11-6 0,-11 0 0,-6 0 0,-1 3 0</inkml:trace>
  <inkml:trace contextRef="#ctx0" brushRef="#br0" timeOffset="21292">20744 6159 8191,'-7'2'0,"2"8"5063,0-1-5063,3 15 2818,5 1-2818,2-3 1719,7-2-1719,8-15 6784,-1-2-6784,1-8 0,-9-6 0,-9-2 0,-3-5 0,-10 1 0,-1 7 0,-2 2 0,1 8 0,11 8 0,-1-6 0,5 5 0</inkml:trace>
  <inkml:trace contextRef="#ctx0" brushRef="#br0" timeOffset="22541">20844 6232 24575,'-19'-15'0,"3"3"0,7 7 0,0 3 0,2 6 0,0 5 0,-3 11 0,1 12 0,4-5 0,5-1 0,18-14 0,-3-7 0,9-6 0,-7-6 0,-5-7 0,-4 0 0,-8 0 0,-8 0 0,-3 4 0,-6 1 0,-1 6 0,7 5 0,-2 9 0,9 16 0,-1-7 0,7 7 0,6-14 0,4-10 0,5-1 0,-4-9 0,-2-5 0,-10-8 0,-4 1 0,-10-2 0,-8 9 0,-4 6 0,0 7 0,4 5 0,9 14 0,9-9 0,8 9 0,13-11 0,14-7 0,1-3 0,-5-8 0,-12 0 0,-15-3 0,-9 1 0,-4 2 0,-12 4 0,-1 8 0,3 2 0,7 4 0,15-2 0,5-5 0,14-4 0,-12-1 0,7-1 0</inkml:trace>
  <inkml:trace contextRef="#ctx0" brushRef="#br0" timeOffset="24458">20769 6275 24575,'4'-7'0,"2"-5"0,16-4 0,16-19 0,-6 11 0,3-3-296,-8 3 0,1-2 0,1-1 296,3 1 0,0-1 0,1-1-865,0 0 1,0-1 0,-1 0 864,-3 3 0,-2 1 0,1 0 0,13-8 0,-2 2-385,-11 4 1,-2 1 384,-3 5 0,-2 3 0,6-7 0,-11 9 137,-3 6 0,-8 5 0,-1 1 1</inkml:trace>
  <inkml:trace contextRef="#ctx0" brushRef="#br0" timeOffset="25033">20741 6330 8191,'-9'-2'0,"26"14"5063,-3 9-5063,5 0 0,1 4 0,-1 3 0,-2 2 559,3 11 0,0 2-559,1 3 0,-1 2 0,0 2 0,0 0 0,-6-15 0,0 0 0,-1-1 0,2 10 0,0-1 512,2 2 1,-1-1-513,-7-8 0,-2-2 2761,-1-2 0,-1-3-2761,0 11 0,-5-13 0,0-19 0,0-4 0</inkml:trace>
  <inkml:trace contextRef="#ctx0" brushRef="#br0" timeOffset="25809">20820 6451 24575,'-7'-4'0,"-3"11"0,5-5 0,-5 10 0,3-3 0,-10 13 0,-3 3 0,-8 16 0,11-16 0,-1 1-743,-2 2 1,-1 1 742,-2 6 0,0 2 0,-2 1 0,0 2 0,5 3 0,0 0-1024,-3 0 0,1 1 1024,4 1 0,1-1 0,-6 0 0,1-1 0,5-1 0,-1 0 0,-4 4 0,0-2 0,7-8 0,1-1 0,-2 1 0,1-4 0,2 5 0,2-12 0,7-16 1325,3 0-1325,7-9 0,-2 3 0,4-8 0</inkml:trace>
  <inkml:trace contextRef="#ctx0" brushRef="#br0" timeOffset="30610">19860 5314 24575,'-11'-2'0,"0"2"0,6 5 0,1 1 0,4 7 0,14-8 0,-9-5 0,8-5 0,-16-4 0,-4 2 0,-5 0 0,-2 6 0,1 2 0,4 2 0,5-1 0</inkml:trace>
  <inkml:trace contextRef="#ctx0" brushRef="#br0" timeOffset="86707">4017 11547 24575,'-7'-7'0,"0"0"0,-5 5 0,-7 16 0,5 4 0,-1 24 0,16-20 0,6 0 0,7-22 0,3-6 0,3-9 0,-7 0 0,-2-12 0,-13 12 0,-3-4 0,-7 14 0,-2 3 0,-6 14 0,3 7 0,4 9 0,10-6 0,12-7 0,4-14 0,4-4 0,-5-4 0,-2-1 0,-10-4 0,-3 4 0,-8-3 0,-3 11 0,1 0 0,6 7 0,3-4 0,6 1 0</inkml:trace>
  <inkml:trace contextRef="#ctx0" brushRef="#br0" timeOffset="87858">4992 11143 8191,'-9'0'0,"0"0"5063,0 0-5063,0 2 2818,0 2-2818,2 3 1719,-1 6-1719,6 7 6784,-1-2-6784,7 0 0,5-10 0,4-8 0,7-11 0,-5 1 0,-2-5 0,-10 6 0,-4 0 0,-5 2 0,-5 2 0,-9 7 0,1 4 0,1 2 0,8 2 0,11-1 0,12-4 0,3-6 0,2-4 0,-10-9 0,-10 8 0,-7-1 0,-5 9 0,3 3 0,3-2 0,6 1 0</inkml:trace>
  <inkml:trace contextRef="#ctx0" brushRef="#br0" timeOffset="89826">4367 10847 24575,'10'10'0,"-3"-2"0,2 15 0,-1 12 0,-4-9 0,1 3-801,0 1 0,0 3 801,-2 7 0,0 1 0,2-5 0,0-1 0,-3 3 0,1 0 0,2-3 0,1-2 389,7 16-389,-5-15 0,1-14 0,-4-11 0,-1-9 0,-1-1 1213,-1-11-1213,-2-8 0,-9-12 0,3-15 0,-3 14 0,-2-2 0,3-3 0,-1-2 0,-2-6 0,-1 1 0,1 2 0,0 1-320,2 2 1,0 3 319,-4-11 0,5 11 0,3 24 0,4 8 0,6 24 0,12 17 0,-6-6 0,2 3 0,0 1 0,1 2 0,2 1 0,-1 2-776,-3-1 0,-1 0 776,2 0 0,1 1-226,-3-1 0,-1 0 226,-1-3 0,-1 0 0,2-4 0,-1-1 0,1 17 0,1-19 0,-7-13 0,-2-11 0</inkml:trace>
  <inkml:trace contextRef="#ctx0" brushRef="#br0" timeOffset="93899">4539 11428 24575,'6'14'0,"1"-2"0,-5-3 0,3 0 0,-1 0 0,1-8 0,-3-2 0,0-8 0,-4 0 0,-2 0 0,1 4 0,-1 1 0</inkml:trace>
  <inkml:trace contextRef="#ctx0" brushRef="#br0" timeOffset="106204">4571 11316 8191,'-2'3'0,"0"-1"0</inkml:trace>
  <inkml:trace contextRef="#ctx0" brushRef="#br0" timeOffset="106668">5018 11111 24575,'-16'6'0,"2"-1"0,1 2 0,5 0 0,-5 7 0,7-4 0,3 2 0,3-11 0,-1 2 0,-2-5 0,-2 7 0,1-2 0,4 1 0</inkml:trace>
  <inkml:trace contextRef="#ctx0" brushRef="#br0" timeOffset="107187">3993 11516 8191,'-7'9'0,"0"0"5063,9-4-5063,-1-5 0,3-1 0,-2-3 0</inkml:trace>
  <inkml:trace contextRef="#ctx0" brushRef="#br0" timeOffset="108300">4109 11574 8191,'-9'-3'0,"1"-7"5063,0 5-5063,4-8 2818,-2 4-2818,8-4 1719,0-7-1719,5-5 0,10-10 0,2-4 0,-3 17 0,2 0 0,2-3 0,1-1 2473,5-1 1,1 1-2474,3-2 0,1 1 0,1 2 0,1 1 0,-1 3 0,0 3 0,-4 4 0,0 3-315,2 4 0,0 3 315,25 0 0,-25 4 0,1 0 0,0-2 0,0 0 0,2-1 0,2 0 0,-1-2 0,1-1 0,0 1 0,0-1 0,-3 1 0,-3 0 0,11 2 0,-13 4 0,-13 10 0,-7-1 1775,0 2-1775,-2-3 692,-7-2-692,-1 0 0,-6-5 0,0-2 0,-10-4 0,-3-3 0,-16-1 0,-9 3 0,17 3 0,-2 0 0,-2 4 0,-1 1 0,-3 2 0,-1 1 0,1-1 0,0 2 0,3 5 0,0 0-531,1-3 1,0 0 530,3 5 0,1 1 0,2-3 0,1 1 0,2 1 0,1 1 0,-14 17 0,8-5 0,3 9 0,8-13 0,-8 16 0,11-6 0,-6 7 0,0 5 0,8-11 265,-3-6 0,12-13 0,1-11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55:32.537"/>
    </inkml:context>
    <inkml:brush xml:id="br0">
      <inkml:brushProperty name="width" value="0.05292" units="cm"/>
      <inkml:brushProperty name="height" value="0.05292" units="cm"/>
      <inkml:brushProperty name="color" value="#FF0000"/>
    </inkml:brush>
  </inkml:definitions>
  <inkml:trace contextRef="#ctx0" brushRef="#br0">19603 16550 8191,'-18'4'0,"11"-10"5063,7-1-5063,17-18 0,10-1 0,-2 1 0,4-2-489,3-3 1,4-2 488,-1 2 0,2-1 0,2-1 0,3-2 0,0 0 0,3-1 0,-8 5 0,2-1 0,1 0 0,0-1-260,-5 5 0,1 0 0,0 0 0,0-2 1,0 1 259,1-3 0,1-1 0,-1 0 0,1-1 0,1 0 0,-4 3 0,1 0 0,0-1 0,0 0 0,0 0 0,0 0 0,1-1 0,-1 0 0,0 0 0,1 0 0,0 0 0,0 0 0,2-2 0,1 0 0,0-1 0,0 1 0,0 0 0,0 1-207,-1 0 1,0 1-1,0 0 1,0 0-1,0 0 1,0 0 206,-2 0 0,0 1 0,0-1 0,1 1 0,-1-1 0,2-1 0,-1 1 0,1-1 0,2 0 0,-1-1 0,-1 1 0,-1 1 0,-1 2 0,1-2 0,-1 1 0,-2 1 0,0 1 0,2-2 68,4-4 1,2-1-1,0 1 1,-3 1 0,-4 2-69,0 0 0,-5 2 0,0 1 0,11-7 0,-4 1 1293,-10 5 0,-1 1-1293,2 5 0,-2 1 0,12-15 0,-15 18 0,2 0 0,-1 0 0,1-1 0,3 0 0,1 0 0,-1 2 0,-1 1 0,0 0 0,-1 1 4246,10-9-4246,-10 9 2815,-11 4-2815,-7 8 3978,-1 1-3978,1-1 868,0-1-868,11-5 0,4-7 0,15-4 0,3-6-873,-18 11 1,1 0 872,18-17-469,-18 14 1,-1 0 468,15-18 0,-17 18 0,0 1 0,11-18 0,-3 5 0,-7 8 0,-3 7 0,-3 8 0,-8 3 0,-1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57:08.651"/>
    </inkml:context>
    <inkml:brush xml:id="br0">
      <inkml:brushProperty name="width" value="0.05292" units="cm"/>
      <inkml:brushProperty name="height" value="0.05292" units="cm"/>
      <inkml:brushProperty name="color" value="#FF0000"/>
    </inkml:brush>
  </inkml:definitions>
  <inkml:trace contextRef="#ctx0" brushRef="#br0">21198 2659 24575,'-7'-1'0,"2"2"0,3 32 0,2 5 0,-2-5 0,-1 3 0,1-1 0,-2 0 0,-1 3 0,-1 0 0,1-5 0,0-3 0,-1 13 0,2-25 0,13-42 0,-3-2 0,1-6 0,7-11 0,4-7 0,-1 3 0,-6 10 0,0 2 0,1 0 0,6-8 0,3-1 0,-3 9 0,9-2 0,2 35 0,-10 32 0,-7-6 0,-1 3 0,-5 10 0,-1 3-548,3-1 0,-1 0 548,-6-3 0,-1-3 0,5 11 0,-1-27 0,10-41 0,14-22 0,-9 10 0,1 0-384,2 1 0,-1 3 384,-4 7 0,-1 3 1052,8 0-1052,-11 38 0,-8 19 0,-3-6 0,0 3 0,-2 6 0,0 1-427,0-3 1,0-1 426,-1-3 0,2-3 776,3 6-776,11-23 0,-8-9 0,8-7 0</inkml:trace>
  <inkml:trace contextRef="#ctx0" brushRef="#br0" timeOffset="290">21924 2762 8191,'-17'8'0,"2"3"5063,2 17-5063,7 12 0,6 15 0,9-7 0,18-13 2818,6-28-2818,9-22 0,-19 0 0,-3-5 0,5-23 0,-1-6 0,-24-4 0,-6-2 859,-3 27 1,-1 1-860,-10-10 6784,-9 15-6784,4 20 0,3 5 0,7 1 0,11-2 0</inkml:trace>
  <inkml:trace contextRef="#ctx0" brushRef="#br0" timeOffset="501">22190 2639 8191,'7'9'0,"3"10"5063,0 10-5063,-2 4 0,0 12 2818,-7-18-2818,6-12 1719,-3-23-1719,9-38 0,-1 15 0,2-1 0,6-3 0,4 2 1146,13-1 1,1 5 0,3 1-1,6 12 1</inkml:trace>
  <inkml:trace contextRef="#ctx0" brushRef="#br0" timeOffset="1069">22742 2513 8191,'-5'-9'0,"-3"4"5063,3 1-5063,-4 8 2818,-7 8-2818,5 2 1719,-8 13-1719,8 4 6784,2-4-6784,8 4 0,9-19 0,4-7 0,14-15 0,-4-7 0,12-9 0,1 0 0,3 6 0,-9-1 0,-1 7 0,-8 22 0,-8 10 0,-5 13 0,0 16 0,-7-5 0,0-7 0,5-28 0,10-32 0,0 2 0,4-4 0,13-15 0,3 0 0,-10 17 0,1 3 0,3-7 0,-3 13 0,0 51 0,-19 3 0,3-4 0,0 1 0,-6-6 0,0-2 0,11 8 0,15-31 0,-21-7 0,14-15 0</inkml:trace>
  <inkml:trace contextRef="#ctx0" brushRef="#br0" timeOffset="1607">23671 2359 8191,'-9'-1'0,"1"6"5063,2 5-5063,0 6 2818,3-3-2818,5 1 1719,3-2-1719,14-3 6784,2 3-6784,5-2 0,-5 6 0,-12 5 0,-8 5 0,-9 5 0,-8-2 0,-4-2 0,-1-11 0,1-5 0,10-8 0,3-3 0</inkml:trace>
  <inkml:trace contextRef="#ctx0" brushRef="#br0" timeOffset="1769">23591 1781 8191,'-12'17'0,"-1"7"5063,-2 8-5063,-2 1 0,7-9 0,3-9 0</inkml:trace>
  <inkml:trace contextRef="#ctx0" brushRef="#br0" timeOffset="2448">24555 1810 24575,'19'-7'0,"16"-8"0,13-10-1093,-17 10 0,0 0 1093,-3 2 0,-2 0 175,14-5 0,-17 9 1,-15 7-1</inkml:trace>
  <inkml:trace contextRef="#ctx0" brushRef="#br0" timeOffset="2638">24704 1753 8191,'-5'9'0,"5"0"5063,6 17-5063,7 10 0,-5-6 0,0 2 0,0 5 0,-1 2 0,-1 6 0,0 1 782,0 1 1,-1-1-783,-2-2 0,0-3 0,3 6 0,-6-20 0</inkml:trace>
  <inkml:trace contextRef="#ctx0" brushRef="#br0" timeOffset="2833">24722 2410 8191,'21'5'0,"5"-5"2081,2-7 0,4-2-2081,2-1 0,1-3 0,2-5 0,-1-2 0,-2 4 0,-3 0 0,-6 0 0,-3 2 0,-2 0 0,-6 7 0</inkml:trace>
  <inkml:trace contextRef="#ctx0" brushRef="#br0" timeOffset="7400">22266 7246 24575,'9'-2'0,"18"4"0,1-7 0,5-2-2201,14 3 0,4 1 2201,-11 1 0,1 0 0,1 0 0,6 0 0,1 0 0,-1 0 0,-4 2 0,0 0 0,-1 0 0,-2 2 0,0 0 0,-4 0 153,5 0 0,-6 1 0,10 3 0,-25-2 0</inkml:trace>
  <inkml:trace contextRef="#ctx0" brushRef="#br0" timeOffset="7650">22944 6952 24575,'38'18'0,"-12"-7"0,1 1 0,4 1 0,1 1 0,10 4 0,-1 2 0,-3 1 0,-3 2-1457,-2-1 1,-5 3 1456,-9-1 0,-6 2 0,-5 21-410,-23 6 410,-9-9 0,4-18 0,0-2 0,-3-3 0,1-3 0</inkml:trace>
  <inkml:trace contextRef="#ctx0" brushRef="#br0" timeOffset="8358">23976 7239 8191,'7'13'0,"4"15"1909,-4-1 1,0 4-1910,1 10 0,-1 1 0,1 1 0,0 1 1475,1 2 1,0-1-1476,2-6 0,0-2 0,-3-8 0,-1-3 466,3 9 0,-6-20 1,-4-11-1</inkml:trace>
  <inkml:trace contextRef="#ctx0" brushRef="#br0" timeOffset="8583">23906 7323 8191,'13'-2'0,"20"-13"1964,-7 5 1,3-1-1965,6-4 0,1-2 0,9 0 0,0 0 1470,-3 2 1,1 1-1471,0 2 0,-2 2 0,-11 5 0,-3 1 0,9 0 0,-29 6 0</inkml:trace>
  <inkml:trace contextRef="#ctx0" brushRef="#br0" timeOffset="8758">24170 7537 8191,'16'-11'0,"19"-11"4365,10-7-4365,-19 13 0,-2 2 724,15-4 1,-23 10 0,-9 6 0</inkml:trace>
  <inkml:trace contextRef="#ctx0" brushRef="#br0" timeOffset="8942">24053 7983 8191,'8'4'0,"21"-11"5063,14-26-5063,-7 13 0,3 0 0,2-6 0,-2 2 0,-13 11 0,-1 1 0,15-8 0</inkml:trace>
  <inkml:trace contextRef="#ctx0" brushRef="#br0" timeOffset="9208">24875 7250 8191,'-13'-8'0,"3"4"5063,-2 3-5063,-6 18 0,-9 25 0,12-11 0,2 4 1050,2 4 1,4 1-1051,6-4 0,6-2 870,7-3 0,6-5-870,3-6 0,4-5 0,5-3 0,3-4 0,1-6 0,2-4 0,6-6 0,-1-2 0,3-4 0,-4-1 0</inkml:trace>
  <inkml:trace contextRef="#ctx0" brushRef="#br0" timeOffset="14525">18867 3293 8191,'36'-12'0,"-8"5"0,5-2 754,2-6 0,5-2 0,1-1-754,2 3 0,0 0 0,1 0 0,0-1 0,0-2 0,-2 2 0,-5 4 0,0 0 0,-3 1 1458,10-2 1,-5 3-1459,8-1 507,-20 5 1,-19 6 0,-4-2 0</inkml:trace>
  <inkml:trace contextRef="#ctx0" brushRef="#br0" timeOffset="14784">19523 2874 8191,'-7'-7'0,"18"10"5063,16-4-5063,18 7 0,5 0 0,-10-3 0,0 0 939,-1 0 0,2 2 1,-4 3-940,-2 10 0,-7 4 0,11 17 0,-33-9 0,-9 1 0,-9-5 0,-5-1 0,-11 8 0,-5-1 286,-2-1 1,1-3-1,10-5 1,2-3-1,-13 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10:38.911"/>
    </inkml:context>
    <inkml:brush xml:id="br0">
      <inkml:brushProperty name="width" value="0.05292" units="cm"/>
      <inkml:brushProperty name="height" value="0.05292" units="cm"/>
      <inkml:brushProperty name="color" value="#FF0000"/>
    </inkml:brush>
  </inkml:definitions>
  <inkml:trace contextRef="#ctx0" brushRef="#br0">17173 17051 8191,'-14'5'0,"10"-2"5063,5-1-5063,18-5 2818,9-2-2818,25-5 0,-16 5 0,3 0 0,8-4 0,3 1 0,-11 1 0,1 1 0,0 0-89,0-1 1,0 1 0,-1 0 88,1-2 0,0 0 0,-1 1 0,14 0 0,-2 1 2223,-5-5 1,-3 0-2224,-8 3 0,-2 0 0,13-4 0,-25 4 0,-14 8 0</inkml:trace>
  <inkml:trace contextRef="#ctx0" brushRef="#br0" timeOffset="318">18057 16845 8191,'2'2'0,"24"-6"4673,15 5-4673,-11-1 0,2 0 0,-4 4 0,-2 2 2865,17 11-2865,-16 8 1767,-13-3-1767,-10 8 6638,-5-5-6638,-7 7 441,-2-7-441,-11 8 0,-4-9 0,-8 13 0,12-21 0,5 1 0</inkml:trace>
  <inkml:trace contextRef="#ctx0" brushRef="#br0" timeOffset="3203">10712 10806 24575,'1'-29'0,"0"-7"0,-1-3 0,0-2 0,-3 9 0,1 0 0,2-15 0,-1-1 0,-4 17 0,1 1 0,3-4 0,1 0-1307,-3-4 0,1-1 1307,2-9 0,0-2 0,0-3 0,0-2 0,2 13 0,0-1 0,0 0 0,-2-12 0,1 1 0,4 0 0,0 3 41,-4 17 0,-1 5 1,5-9-1,-5 24 1</inkml:trace>
  <inkml:trace contextRef="#ctx0" brushRef="#br0" timeOffset="3543">10545 9902 8191,'-9'-17'0,"9"-7"2531,5-4 1,2-4-2532,5 1 0,1-1 0,1-6 0,0 0 0,-3 8 0,0 3 0,6-15 2818,-5 32-2818,-1 22 1719,12 24-1719,-5 5 0,-3-14 0,-1-1 0,4 14 0,4-10 0,-13-15 0,-2-10 0</inkml:trace>
  <inkml:trace contextRef="#ctx0" brushRef="#br0" timeOffset="9770">3037 6041 8191,'-3'13'0,"3"7"5063,1 5-5063,1 9 0,1 5 0,0-6 0,-1 2 0,2 2 0,0 4 0,-2 0-73,-2-2 1,-2 1-1,0 2 73,2 8 0,-1 3 0,0 2 0,-1-8 0,-1 1 0,-1 2 0,0 1 0,0-5 0,-1 1 0,0 1 0,-1 2 0,1-1 0,0-3 0,1 1 0,-1 1 0,0 0 0,0 0 0,0 1 0,-1 4 0,-1 1 0,0 1 0,0 0 0,0 0 0,-1 0-227,2-8 1,-1 1-1,0 0 1,0-1 0,0 1-1,0 0 1,1 0 226,-1 1 0,1-1 0,0 1 0,0 0 0,0-1 0,0 1 0,0-1 248,-1 6 0,-1 0 0,1 0 0,0 0 0,1-1 0,-1 0-248,1-1 0,0 0 0,0-1 0,1 0 0,0 1 0,0-1-489,0 1 1,2-1 0,-1 1 0,1-1 0,0 0-1,-1 0 489,1-3 0,0 0 0,-1 0 0,1 0 0,0 0 0,0-1 188,-1 7 1,2-1-1,-1 0 1,0 1 0,1 3-189,0-7 0,1 4 0,-1 1 0,1 1 0,0-2 0,0-2 0,1-5 849,0 8 0,0-6 0,1-1 0,2 3-849,2 4 0,1 5 0,1-1 0,1-6 0,2-13 0,1-12 0,4-7 2499,23 14-2499,-21-40 6317,-7 1-6317,6-4 1411,4-2-1411,18-3 0,-12 3 0,3 1 0,8 0 0,2 1 0,6 0 0,2 0-1107,-11 2 0,2 0 0,0 1 1107,3 1 0,1 2 0,5 0 0,-3-1 0,5 1 0,3-1 0,-1 1 0,-2 1 0,1 0 0,-2 1 0,2 0 0,5 1 0,-12-1 0,4 1 0,3 0 0,2 1 0,1 0 0,-1-1 0,0 1 0,-3 0 0,2 1 0,-1 0 0,-1-1 0,0 2 0,0-1 0,0 0 0,0 0-812,2 0 0,1 0 0,-1 0 0,1 0 0,-1 0 0,0 0 0,-1 1 812,6 1 0,0 0 0,0 1 0,-1-1 0,-2 1 0,-2-2-761,-2 0 1,-2-1 0,-2 0 0,0-1 0,1 1 760,1 0 0,0-1 0,0 1 0,0 0 0,0-1-481,8 1 1,1 0-1,-1 0 1,0 0 480,-4-1 0,-1-1 0,0 0 0,1 2 102,5 1 0,1 2 1,-1 0-1,-5 1-102,-3 1 0,-4 0 0,0 0 0,7 1 0,0 0 0,-9 1 0,1 11 0,-21-12 0,-18-5 0</inkml:trace>
  <inkml:trace contextRef="#ctx0" brushRef="#br0" timeOffset="10948">3623 11430 24575,'38'-9'0,"-3"0"0,13-7 0,-20 3 0,-13 8 0,-11 1 0</inkml:trace>
  <inkml:trace contextRef="#ctx0" brushRef="#br0" timeOffset="11163">3721 11196 8191,'-7'13'0,"2"7"5063,2 18-5063,3 17 0,3-24 0,-1 1 1160,-2 6 0,1-1-1160,7 13 446,-3-9 1,0-26 0,-1-11 0</inkml:trace>
  <inkml:trace contextRef="#ctx0" brushRef="#br0" timeOffset="11467">3898 11375 8191,'-13'7'0,"3"1"5063,-2 2-5063,9 2 2818,5 2-2818,9 0 1719,4-2-1719,8-7 6784,3-2-6784,-1-1 0,-5 3 0,-6 6 0,-13 17 0,-7 13 0,-6-5 0,-5 2 0,11-28 0,1-3 0</inkml:trace>
  <inkml:trace contextRef="#ctx0" brushRef="#br0" timeOffset="11866">4067 11274 8191,'0'24'0,"3"1"5063,5 7-5063,1 7 2818,6 2-2818,-14-36 1719,0-9-1719,-11-49 0,1 11 0,4 7 6784,5 24-6784,8 22 0,11 13 0,3 11 0,10 2 0,-5-5 0,0-11 0,-7-9 0,-3-26 0,-3-11 0,-6-24 0,-3-5 0,-5 22 0,0 2 0,0-4 0,0 7 0</inkml:trace>
  <inkml:trace contextRef="#ctx0" brushRef="#br0" timeOffset="12082">4364 11159 8191,'2'10'0,"13"29"4168,3 5-4168,-4-8 0,-1 3 0,-4-7 0,-2-1 0,-1 1 0,-1-2 729,-1 10 1,-4-18 0,0-14 0</inkml:trace>
  <inkml:trace contextRef="#ctx0" brushRef="#br0" timeOffset="12251">4425 11218 24575,'9'-12'0,"10"-2"0,-4 3 0,5 1 0,-7 4 0,-8 4 0,-1 2 0</inkml:trace>
  <inkml:trace contextRef="#ctx0" brushRef="#br0" timeOffset="12427">4461 11304 9001,'14'-10'0,"-1"-2"5117,22-15-5117,-6 6 0,-1 4 674,-8 9 0,-11 6 0,-5 2 0</inkml:trace>
  <inkml:trace contextRef="#ctx0" brushRef="#br0" timeOffset="12601">4483 11479 24575,'-7'29'0,"4"-9"0,20-23 0,0-4 0,0-3 0,-2-2 0,-7 5 0,-2-1 0</inkml:trace>
  <inkml:trace contextRef="#ctx0" brushRef="#br0" timeOffset="13508">1570 8629 8191,'5'0'0,"11"-10"4652,19-16-4652,3-8 2824,2-5-2824,-13 4 0,-13 15 0,-7 6 0</inkml:trace>
  <inkml:trace contextRef="#ctx0" brushRef="#br0" timeOffset="13691">1718 8346 24575,'-8'7'0,"6"10"0,7 18 0,9 13 0,-8-12 0,0 2-749,-1-2 0,0 0 749,2 0 0,-1-3 91,-2 11 0,5-23 0,-7-17 0</inkml:trace>
  <inkml:trace contextRef="#ctx0" brushRef="#br0" timeOffset="14010">1870 8410 8191,'-13'11'0,"5"-2"5063,-4 1-5063,9 2 2818,1-2-2818,6 1 1719,7-4-1719,2-5 6784,11 4-6784,-9-5 0,4 5 0,-12-2 0,-4 3 0,-2 2 0,-8 4 0,4-3 0,-7 2 0,7-7 0,-1-1 0</inkml:trace>
  <inkml:trace contextRef="#ctx0" brushRef="#br0" timeOffset="14388">1942 8315 8191,'9'5'0,"0"-3"5063,-2 4-5063,1 9 2818,-5 7-2818,0 17 0,-3 1 0,0 0 0,0-12 1719,0-9-1719,5-22 1696,-3-9 0,3 1 0,-5-3 0</inkml:trace>
  <inkml:trace contextRef="#ctx0" brushRef="#br0" timeOffset="14617">1983 8380 8191,'-2'-21'0,"9"20"5063,0 14-5063,7 13 2818,5 0-2818,-4-10 1719,5-5-1719,-3-11 6784,0-6-6784,-4-15 0,-1-1 0,-7-17 0,-6-8 0,-2 17 0,0-1 0,0 2 0,0 1 0,-4-18 0,6 23 0,-2 15 0</inkml:trace>
  <inkml:trace contextRef="#ctx0" brushRef="#br0" timeOffset="14845">2138 8136 24575,'11'26'0,"-3"8"0,4 6 0,-7 7 0,4-1 0,-6-16 0,1-4 0,-2-21 0,-2-1 0</inkml:trace>
  <inkml:trace contextRef="#ctx0" brushRef="#br0" timeOffset="14996">2165 8232 8191,'-5'-14'0,"7"-2"5063,1 6-5063,14-9 2818,-6 8-2818,4-2 0,-10 8 0,-1 3 0</inkml:trace>
  <inkml:trace contextRef="#ctx0" brushRef="#br0" timeOffset="15158">2182 8283 8191,'4'1'0,"1"-2"5063,10-15-5063,0 4 704,1-3 1,-7 8-1,-5 3 1</inkml:trace>
  <inkml:trace contextRef="#ctx0" brushRef="#br0" timeOffset="15310">2164 8467 8191,'2'3'0,"1"-5"5063,9-5-5063,7-14 0,-9 11 0,3-6 0</inkml:trace>
  <inkml:trace contextRef="#ctx0" brushRef="#br0" timeOffset="15504">2326 8040 24575,'6'16'0,"2"24"0,-1-13 0,0 2 0,1 6 0,1 0-727,0 0 0,3-2 727,-1-7 0,1-1 94,1 2 1,-1-2 0,4-3-1,-4-2 1</inkml:trace>
  <inkml:trace contextRef="#ctx0" brushRef="#br0" timeOffset="16505">4570 11092 8191,'14'15'0,"-3"-6"5063,5-7-5063,-3-5 2818,4 2-2818,0 2 1719,0 16-1719,-5-3 6784,-4 16-6784,-6-5 0,-6 7 0,-1 7 0,1-6 0,0 6 0,4-14 0,4-5 0,1-12 0,7-6 0,8-10 0,4-13 0,4-1 0,-13 3 0,-5 8 0</inkml:trace>
  <inkml:trace contextRef="#ctx0" brushRef="#br0" timeOffset="17559">3761 8161 8191,'-28'18'0,"14"-7"0,7-9 0,11-4 0</inkml:trace>
  <inkml:trace contextRef="#ctx0" brushRef="#br0" timeOffset="17709">3776 8354 8191,'-1'5'0,"3"-9"1265,11-3 1,-6-2 0,1 4 0</inkml:trace>
  <inkml:trace contextRef="#ctx0" brushRef="#br0" timeOffset="17810">3823 8325 8269,'-2'-17'0,"3"-2"0,-4 1 0,3 4 0</inkml:trace>
  <inkml:trace contextRef="#ctx0" brushRef="#br0" timeOffset="17971">3827 7971 8191,'-12'-4'0,"4"-5"5063,8-1-5063,1-3 0,1 8 0,-2 1 0</inkml:trace>
  <inkml:trace contextRef="#ctx0" brushRef="#br0" timeOffset="18117">3769 7953 8191,'-25'11'0,"5"-1"1265,8 1 1,8-7 0,1 3 0</inkml:trace>
  <inkml:trace contextRef="#ctx0" brushRef="#br0" timeOffset="18227">3691 8079 8191,'-22'43'0,"7"-4"5063,-1-15-5063,12-5 2818,6-12-2818,3-3 0,0-2 0,-1-2 0</inkml:trace>
  <inkml:trace contextRef="#ctx0" brushRef="#br0" timeOffset="18387">3734 8325 8191,'-18'40'0,"8"-11"5063,17-14-5063,11-15 2818,16-13-2818,7-12 0,-18 8 0,-1-1 0</inkml:trace>
  <inkml:trace contextRef="#ctx0" brushRef="#br0" timeOffset="18491">3916 8294 8191,'5'1'0,"1"-6"0,-5 0 0,2-3 0</inkml:trace>
  <inkml:trace contextRef="#ctx0" brushRef="#br0" timeOffset="18619">3885 7973 8191,'-17'3'0,"5"-7"1265,6 2 1,4-3 0,4 1 0</inkml:trace>
  <inkml:trace contextRef="#ctx0" brushRef="#br0" timeOffset="18766">3842 7968 8191,'-9'9'0,"8"-4"1265,2-3 1,4-3 0,-1-1 0</inkml:trace>
  <inkml:trace contextRef="#ctx0" brushRef="#br0" timeOffset="18900">3832 8164 8191,'-8'14'0,"6"-4"5063,5-7-5063,6-2 0,-4-3 0,-1 2 0</inkml:trace>
  <inkml:trace contextRef="#ctx0" brushRef="#br0" timeOffset="19043">3874 8217 8191,'-2'9'0,"-2"0"5063,7-2-5063,-4-7 0,5 1 0,-4-5 0</inkml:trace>
  <inkml:trace contextRef="#ctx0" brushRef="#br0" timeOffset="19174">3809 8066 8191,'-9'-5'0,"4"3"0,1 0 0</inkml:trace>
  <inkml:trace contextRef="#ctx0" brushRef="#br0" timeOffset="19403">3848 8065 8191,'10'8'0,"2"-3"5063,5-3-5063,-4-2 2818,-2 4-2818,-7 5 1719,-2 11-1719,-5 5 6784,2 7-6784,-3-10 0,12-5 0,-6-12 0,5-3 0</inkml:trace>
  <inkml:trace contextRef="#ctx0" brushRef="#br0" timeOffset="19509">3939 8258 8191,'-12'18'0,"6"-5"0,1-4 0,5-5 0</inkml:trace>
  <inkml:trace contextRef="#ctx0" brushRef="#br0" timeOffset="20149">5526 8019 8191,'-4'-5'0,"-1"-1"0,0 5 0,1-1 0</inkml:trace>
  <inkml:trace contextRef="#ctx0" brushRef="#br0" timeOffset="20303">5417 8435 8191,'-21'33'0,"5"-6"5063,11-15-5063,5-3 0,0-4 0,2-1 0</inkml:trace>
  <inkml:trace contextRef="#ctx0" brushRef="#br0" timeOffset="20427">5337 8907 8191,'-14'25'0,"14"-14"0,-4-5 0,12-11 0</inkml:trace>
  <inkml:trace contextRef="#ctx0" brushRef="#br0" timeOffset="20566">5580 8247 8191,'-9'-48'0,"8"18"0,1 2 0,-2 7 0,6-6 0</inkml:trace>
  <inkml:trace contextRef="#ctx0" brushRef="#br0" timeOffset="20667">5523 8078 8191,'-22'11'0,"7"-3"0,11-6 0</inkml:trace>
  <inkml:trace contextRef="#ctx0" brushRef="#br0" timeOffset="20820">5613 8183 8191,'-17'39'0,"-1"0"0,3-3 0,3-1 2309,7-3 0,3-2-2309,7 23 0,1-27 0,2-5 0</inkml:trace>
  <inkml:trace contextRef="#ctx0" brushRef="#br0" timeOffset="20949">5554 8778 8191,'-21'29'0,"-1"1"0,-4 12 0,7-17 0,16-18 0</inkml:trace>
  <inkml:trace contextRef="#ctx0" brushRef="#br0" timeOffset="21075">5448 8917 8191,'-20'-8'0,"1"-24"0,16 21 0,-1-16 0</inkml:trace>
  <inkml:trace contextRef="#ctx0" brushRef="#br0" timeOffset="21204">5309 8299 8191,'-3'-5'0,"1"1"0</inkml:trace>
  <inkml:trace contextRef="#ctx0" brushRef="#br0" timeOffset="21374">5425 8097 8191,'-14'9'0,"15"-9"0,7-2 0,6-5 0</inkml:trace>
  <inkml:trace contextRef="#ctx0" brushRef="#br0" timeOffset="21775">5871 6397 8191,'-31'8'0,"9"-7"0,7 1 0,11-6 0</inkml:trace>
  <inkml:trace contextRef="#ctx0" brushRef="#br0" timeOffset="21932">5865 6820 8191,'-2'22'0,"6"-5"5063,2-13-5063,21-6 0,6-3 0,-7 0 0,-5 1 0</inkml:trace>
  <inkml:trace contextRef="#ctx0" brushRef="#br0" timeOffset="22059">6144 6837 8191,'-9'2'0,"4"-4"1265,6-7 1,0 3 0,4-1 0</inkml:trace>
  <inkml:trace contextRef="#ctx0" brushRef="#br0" timeOffset="22194">6223 6422 8191,'-55'-4'0,"15"-2"5063,12-7-5063,17-2 0,5 5 0,4 3 0</inkml:trace>
  <inkml:trace contextRef="#ctx0" brushRef="#br0" timeOffset="22334">5948 6439 8191,'-25'-2'0,"9"1"0,8-1 0</inkml:trace>
  <inkml:trace contextRef="#ctx0" brushRef="#br0" timeOffset="22460">5903 6520 8191,'-13'19'0,"19"0"1265,14-17 1,0 2 0,0-4 0</inkml:trace>
  <inkml:trace contextRef="#ctx0" brushRef="#br0" timeOffset="22592">6196 6653 8191,'-14'14'0,"3"-3"1265,-5-5 1,10-4 0,-1-2 0</inkml:trace>
  <inkml:trace contextRef="#ctx0" brushRef="#br0" timeOffset="24909">3905 7695 8191,'-9'-26'0,"-9"-6"4915,-2 3-4915,-8-8 2836,7 9-2836,0 4 1737,6 10-1737,-2 5 6729,-7 3-6729,-1 11 167,-14 5-167,-3 17 0,15-10 0,-1 3 0,-6 9 0,1 3-389,-2 7 1,-1 4 388,8-10 0,-1 2 0,2 2-1377,2 4 1,1 3-1,3 1 1377,-1 5 0,3 1 0,2 2 0,5-12 0,1 1 0,3 1 0,2 0 0,3 0 0,3 1 0,3 0 0,1-1 0,1 0 0,2-1 0,2 0 0,2-2 0,9 11 0,4-2 0,3-2 0,2-2 0,3-2 0,2-4-847,2-6 0,1-4 0,2-3 847,-1-4 0,1-3 0,1-4 0,2-4 0,2-3 0,-2-4-183,14-6 1,-2-6 182,0-3 0,-2-7 0,-10-8 0,-3-7 0,-3-2 0,-3-6 0,-9 7 0,-2-3 0,-2-1-649,0 0 0,-2-1 0,-1-2 649,1-5 0,-1-3 0,-1 0 0,-3 0 0,0-2 0,-2 0 0,-2 10 0,-1 0 0,0-1 0,-2 0 0,-1-3 0,-1 0 0,-1-1 0,-1 1-24,2 1 1,-1-1 0,0 1 0,-1 1 23,-2-14 0,-3 1 0,0 3 0,1 10 0,-1 2 0,-3 2 696,-5-10 1,-4 6-697,0 14 0,-5 6 0,-9 7 0,-6 6 0,-3 6 0,-2 6 0,-9 7 0,-2 6 49,15-2 0,-2 2 1,5-1-1,2 0 1,3 0-1,-21 13 1</inkml:trace>
  <inkml:trace contextRef="#ctx0" brushRef="#br0" timeOffset="26418">5646 5857 8191,'-20'-10'0,"4"7"5063,-15 2-5063,12 10 0,-14 12 0,2 17 374,7-4 0,0 5-374,5-7 0,1 2 0,1 3 0,-3 8 0,1 4 0,1 1 0,2-9 0,-1 1 0,1 0 0,2 2-341,1 2 0,1 1 0,1 1 1,-1 0 340,-2 2 0,-1 1 0,1 0 0,0 0 0,3-1 0,1 1 0,0 0 0,0 1 67,0 2 0,-1 0 0,2 1 0,0-1-67,2-9 0,1 0 0,1 0 0,0 1 0,1-1 0,0 3 0,1 0 0,1 0 0,-1 1 0,2-1 0,0 2 0,0 0 0,1 0 0,0 0 0,2-1-584,0 1 0,2 0 0,0 0 1,1 0-1,-1 0 584,0-2 0,0 0 0,0 1 0,1-1 0,0 0 0,2 0 0,0 0 0,2 0 0,-1 0 0,0-1-229,0-3 1,-1 1 0,1-1-1,0 0 1,1 0 228,-1 1 0,1 0 0,1 0 0,-1 0 0,2-1 0,2 8 0,2-1 0,0 0 0,0-1 100,0-1 0,1-1 1,0-1-1,2-1-100,1-2 0,1 0 0,1-3 0,2-1 0,6 4 0,3-3 0,2-4 0,2-2 0,4-4 0,2-4 0,-3-9 0,3-4 0,1-3 0,3-3 0,2-5 0,0-2 0,0-3 0,1-3 0,-1-2 0,2-2 0,1-2 0,-1-1 0,-1-3 0,0-2 0,-1 0 292,-2 1 1,0-1-1,-1-2-292,0-3 0,-1-3 0,-2-2 0,2-2 0,-2-3 0,-1-1 0,-1-4 0,-2-1 0,0-4 0,-8 7 0,-1-1 0,0-2 0,-2-1 0,-2 0 0,-2-2 0,-1 0 0,0-1 0,-1-2 0,-1-2 0,-1 0 0,-1-1 0,-1-1 0,-2-1 0,-1 0 0,-2-2 62,0-2 0,-1-1 0,-2-1 0,-1 0-62,-3 9 0,0-1 0,-1 0 0,-1 0 0,0-1 0,1-3 0,-1-2 0,-1 1 0,0-1 0,-1 0-55,-1 0 0,0 0 1,-2-1-1,1 1 0,-2 0 55,0-1 0,0-1 0,-1 1 0,-1 0 0,1 0 142,-1 2 0,1 1 0,-2 0 0,0 0 0,-2 0-142,-1 1 0,-2 0 0,-2 0 0,1 1 0,-1 1 0,2 1 0,-1 1 0,0 0 0,-1 1 0,-1 0-176,-2 0 1,-3 1 0,0 0-1,0 1 1,0 0 175,-2-8 0,-1 1 0,0 1 0,-1 1 0,-1 1 0,-2 0 0,-1 1 0,0 1 106,2 2 1,-1 0-1,0 0 1,-1 2-107,0 4 0,0 0 0,-1 2 0,0 1 460,-9-9 0,-1 2 1,-2 4-461,3 8 0,-2 4 0,-1 3 0,-2 4 0,-2 3 0,-1 5 0,-4 7 0,-2 6 0,0 4 0,11 1 0,0 2 0,-1 3 0,0 2 0,-5 7 0,-2 4 0,2 0 0,4-2 0,-8 5 0,5-1 0,4 4 0,-1 1 0</inkml:trace>
  <inkml:trace contextRef="#ctx0" brushRef="#br0" timeOffset="27408">4203 6767 8191,'-17'0'0,"0"0"5063,0 9-5063,5-2 2818,2 3-2818,4 10 0,8 14 0,0 21 521,2-20 0,3 0-521,1-3 0,2-1 6449,9 19-6449,10-23 0,-1-23 0,-3-7 0,-3-13 0,-12 5 1012,-6-2-1012,-7 4 0,-4 2 0,-2 0 0,-3 7 0,2 3 0,8-14 0,14-16 0,1-1 0,4-5 0,5-6 0,1-2 0,-4 7 0,1-2 0,1 0-899,0 2 0,2-1 1,0 0 898,5-4 0,1-1 0,0 1 0,-3 6 0,0 0 0,2 2 0,3 0 0,1 3 0,1 1 0,11-7 0,0 4 0,-4 8 0,-1 4-254,-7 5 0,-2 3 254,8 3 0,-18 10 0,-9 4 0,-7-4 0,-2 1 0</inkml:trace>
  <inkml:trace contextRef="#ctx0" brushRef="#br0" timeOffset="27620">4946 6169 8191,'11'-2'0,"-2"4"5063,24 19-5063,-11-1 2818,1 14-2818,-8-6 1719,-14 4-1719,-5 0 6784,-12-4-6784,-5-1 0,8-13 0,2-4 0</inkml:trace>
  <inkml:trace contextRef="#ctx0" brushRef="#br0" timeOffset="30875">4028 5747 8191,'1'-6'0,"2"4"5063,10-9-5063,0 4 2818,18-10-2818,10-10 0,-15 9 0,-1 0 0,1-2 0,-1 0 0,13-13 1719,-14 6-1719,-12 10 0,-7 8 0,-5 5 0</inkml:trace>
  <inkml:trace contextRef="#ctx0" brushRef="#br0" timeOffset="31091">4234 5427 8191,'-14'9'0,"3"4"5045,11 12-5045,13 28 0,-1-12 0,1 3 0,1 6 0,1 1 0,-3-15 0,-1 0 0,0-2 1150,0 7 1,1-4-1151,0-9 0,1-5 448,4-4 0,-7-14 0,-3-8 0</inkml:trace>
  <inkml:trace contextRef="#ctx0" brushRef="#br0" timeOffset="31421">4449 5674 8191,'-6'17'0,"1"7"5063,11-5-5063,-1-3 2818,13-19-2818,2-26 0,2-10 0,-11 13 0,-2-1 0,0-20 0,-5 7 1719,-4 12-1719,9 33 6784,-4 11-6784,8 12 0,-4-9 0,0-14 0,0-3 0,1-10 0,8-13 0,2-7 0,-4 7 0,-4 5 0</inkml:trace>
  <inkml:trace contextRef="#ctx0" brushRef="#br0" timeOffset="31668">4728 5355 8267,'-5'1'0,"3"6"4892,0 20-4892,10 6 2829,-1 1-2829,7-8 1731,6-21-1731,-2-12 6655,6-14-6655,-9-1 201,-7-8-201,-8 11 0,-8-11 0,-4 14 0,-1-4 0,-3 14 0,10 2 0,-2 4 0</inkml:trace>
  <inkml:trace contextRef="#ctx0" brushRef="#br0" timeOffset="31974">5112 5142 8191,'-14'7'0,"8"0"5063,6 0-5063,11-5 2818,2-6-2818,13-12 1719,-9 0-1719,5-2 6784,-14 5-6784,-2 4 0,-3 4 0,-1 1 0</inkml:trace>
  <inkml:trace contextRef="#ctx0" brushRef="#br0" timeOffset="32300">5316 4953 8191,'-7'2'0,"0"4"5063,0-1-5063,-1 14 2818,5-4-2818,4 5 1719,4-9-1719,7-6 6784,8-4-6784,-5-1 0,5 2 0,-16 7 0,0-2 0,-4 10 0,-3 3 0,-1-2 0,-5 6 0,3-11 0,1-4 0,3-5 0</inkml:trace>
  <inkml:trace contextRef="#ctx0" brushRef="#br0" timeOffset="32450">5420 4905 8207,'0'6'0,"1"5"5065,-3 9-5065,2 5 2816,6 0-2816,2-6 0,-1-11 0,1-5 0</inkml:trace>
  <inkml:trace contextRef="#ctx0" brushRef="#br0" timeOffset="32600">5466 4705 8191,'-13'-7'0,"0"2"0,8 5 0,1 0 0</inkml:trace>
  <inkml:trace contextRef="#ctx0" brushRef="#br0" timeOffset="33132">5603 4747 8191,'-18'0'0,"5"2"5063,4 6-5063,2 10 2818,6 20-2818,1-3 1719,3 0-1719,15-23 6784,0-26-6784,11-14 0,-4-22 0,-12 24 0,-2-2-570,-2-6 0,-2-1 570,-1 1 0,-2-1-307,-3 0 1,-1 0 306,-2 3 0,-2 2 0,-3-6 0,-2 18 0,1 23 0,-2 21 0,9 14 0,2 9 551,12-20 1,6-2-552,12 3 0,-5-17 0,1-5 0,20-13 650,-18-5-650,-2-7 0,-21 3 0,-1 1 0,-9 6 0,3 11 0,-1 7 0,7 3 0,2-4 0,12-5 0,10-11 0,-10 4 0,2-7 0</inkml:trace>
  <inkml:trace contextRef="#ctx0" brushRef="#br0" timeOffset="33451">6048 4551 8191,'-6'-13'0,"-4"4"5063,2 7-5063,-8 17 2818,7 5-2818,-3 11 1719,10-5-1719,3-10 6784,7-11-6784,7-16 0,-1-8 0,5-9 0,-10-11 0,3-14-755,-11 22 0,-1-1 755,5-9 0,0-1-288,-4 5 1,0 2 287,4-20 0,-1 53 0,2 36 0,2 2 0,0 4 0,-1-4 0,2-1 0,5-3 0,1-4 0,13 9 0,-8-22 0,-6-8 0</inkml:trace>
  <inkml:trace contextRef="#ctx0" brushRef="#br0" timeOffset="34325">6871 4101 8191,'-9'4'0,"6"3"5063,3 10-5063,8-2 2818,4 15-2818,-1-15 1719,5 0-1719,0-21 6784,1-11-6784,3-12 0,-8-3 0,-1 7 0,-7 13 0,-2 20 0,-2 7 0,4 5 0,5-9 0,4-12 0,13-14 0,9-13 0,0-9 0,-3 0 0,-13 13 0,-11 5 0,-4 28 0,-4-2 0,0 23 0,2-11 0,1 1 0,7-17 0,-6 0 0,4-8 0</inkml:trace>
  <inkml:trace contextRef="#ctx0" brushRef="#br0" timeOffset="34436">7240 3993 8191,'-5'9'0,"3"-4"0,0-1 0</inkml:trace>
  <inkml:trace contextRef="#ctx0" brushRef="#br0" timeOffset="34583">7267 3762 8191,'-2'-5'0,"0"1"0</inkml:trace>
  <inkml:trace contextRef="#ctx0" brushRef="#br0" timeOffset="34750">7335 3776 8191,'4'23'0,"2"9"5063,-1 8-5063,0 7 0,4-1 0,-4 1 0,2-14 2818,0-6-2818,0-18 429,0-9 1,-2-1 0,-1-3 0</inkml:trace>
  <inkml:trace contextRef="#ctx0" brushRef="#br0" timeOffset="34932">7534 3866 8191,'-14'8'0,"4"1"5063,0 2-5063,7 16 2818,-2-7-2818,7 10 1719,6-20-1719,4-5 1696,12-13 0,-13 4 0,3-4 0</inkml:trace>
  <inkml:trace contextRef="#ctx0" brushRef="#br0" timeOffset="35165">7639 3900 24575,'-15'19'0,"5"-5"0,10-1 0,7-6 0,3-5 0,7-12 0,-2-3 0,-1-7 0,-8 3 0,-6 0 0,-6 0 0,-2 3 0,-2 2 0,5 7 0,1 1 0</inkml:trace>
  <inkml:trace contextRef="#ctx0" brushRef="#br0" timeOffset="35366">7744 3806 8191,'5'10'0,"0"-2"5063,2 4-5063,7 4 2818,13-1-2818,16 7 0,5-8 1195,5 1-1195,-23-8 0,-8-3 0,-18-2 0</inkml:trace>
  <inkml:trace contextRef="#ctx0" brushRef="#br0" timeOffset="35516">7977 3751 8191,'-9'0'0,"-2"6"5063,-6 14-5063,-1 19 0,6-14 0,0 1 0,1 5 0,2-1 0,-2 19 0,1-19 0,10-15 0</inkml:trace>
  <inkml:trace contextRef="#ctx0" brushRef="#br0" timeOffset="54349">24225 1723 8191,'-7'9'0,"6"10"4601,4 16-4601,4-6 0,1 3 0,-1 12 0,-1 4 0,0 5 0,-1 2 0,-2-17 0,-2 0 0,0 0 840,0 13 1,-2-2-841,1-9 0,0-4 1922,0 11-1922,-2-32 0,1-44 0,2 0 0,1-5 1837,1-14 1,1-4-1838,-2 13 0,0-2 0,0 0 0,0-2 0,-1 0 0,2 0 0,0 1 0,0 1 0,1 1 0,1-16 0,2 5 72,4 16 1,2 4-73,13-6 1369,5 39-1369,-6 16 0,2 18 0,-18 11 0,-4-6 0,-14 11 0,-8-22 0,-4 4 2648,-7-17-2648,6-6 343,-8-14-343,14-7 0,0 1 0,11 2 0</inkml:trace>
  <inkml:trace contextRef="#ctx0" brushRef="#br0" timeOffset="54717">24555 1659 8191,'5'4'0,"3"11"5063,1 13-5063,9 13 0,-2-7 0,0-1 0,9 3 2818,2 9-2818,-4-47 0,-3-14 0,-2-5 0,1-5 859,1-3 1,-2-3-860,0-3 0,-2-2 0,-1 2 0,-3 1 1356,-5 5 1,-3 3 0,0-7 0,-4 13 0</inkml:trace>
  <inkml:trace contextRef="#ctx0" brushRef="#br0" timeOffset="56400">24399 3211 8191,'-12'-7'0,"2"1"5063,-3-1-5063,4 4 2818,-3 15-2818,2 13 0,2 28 0,5-16 0,2 2 0,2 6 0,3 3 0,-2-11 0,0 1 0,0 0 0,4 13 0,0-1 237,2 4 1,1-3-238,-2-14 0,2-3 0,0-2 0,1-4 1541,4-2 1,-6-11 0,-4-13 0</inkml:trace>
  <inkml:trace contextRef="#ctx0" brushRef="#br0" timeOffset="56559">24268 3766 8191,'11'-10'0,"12"-2"1265,23-11 1,-18 12 0,-1-3 0</inkml:trace>
  <inkml:trace contextRef="#ctx0" brushRef="#br0" timeOffset="56801">24721 3554 8191,'-9'-2'0,"0"0"5063,0 3-5063,-1 6 2818,-2 13-2818,-5 25 0,11-18 0,3 3 654,-2 4 1,4 1-655,6-5 0,4-3 6406,19 13-6406,24-26 0,-2-15 0,-11-6 0,-18-2 0</inkml:trace>
  <inkml:trace contextRef="#ctx0" brushRef="#br0" timeOffset="65526">25607 1419 24575,'-9'-5'0,"0"5"0,0 5 0,-10 7 0,0 4 0,-14 10 0,-5 7 0,-1 5 0,19-16 0,1-1 0,-6 8 0,14 1 0,11-16 0,17-2 0,12-3 0,17-4 0,2-1 0,6-8 0,-14 3 0,-9-4 0,-7 5 0,-14 0 0,-3 0 0</inkml:trace>
  <inkml:trace contextRef="#ctx0" brushRef="#br0" timeOffset="65932">25796 1376 8191,'-9'-7'0,"0"5"5063,-13 17-5063,9-2 2818,-17 22-2818,3 0 0,0-2 1719,-1 6-1719,13-21 6784,10 2-6784,7-11 0,18 8 0,8-2 0,15 4 0,4-2 0,6-6 0,-26-6 0,1 0-464,5-2 1,1-2 463,-1-3 0,-3 0 0,11 0 0,-14-2 0</inkml:trace>
  <inkml:trace contextRef="#ctx0" brushRef="#br0" timeOffset="68842">26903 1308 8191,'-9'-7'0,"0"4"5063,-9 16-5063,-1 12 0,7 1 0,3 3 0,3-1 0,3 1 0,5 2 0,5-1 2484,17 15-2484,7-21 1765,3-19-1765,0-19 6642,-5-7-6642,-3-8 0,-10 0 0,-8-2 430,-8-1-430,-5 10 0,-10-4 0,1 17 0,-3-4 0,5 9 0,7 2 0,1 2 0</inkml:trace>
  <inkml:trace contextRef="#ctx0" brushRef="#br0" timeOffset="69003">27230 1457 8191,'-7'7'0,"8"-3"0,-4-2 0,7-2 0</inkml:trace>
  <inkml:trace contextRef="#ctx0" brushRef="#br0" timeOffset="69316">27400 1246 8191,'-9'0'0,"0"2"5063,2 2-5063,-1 14 2818,1 3-2818,10 11 1719,6-4-1719,15-11 6784,11-10-6784,-2-15 0,8-15 0,-15 7 0,-5-10 0,-15 15 0,-7-5 0,-6 2 0,-5 0 0,-2 2 0,0 5 0,5 3 0,5 2 0</inkml:trace>
  <inkml:trace contextRef="#ctx0" brushRef="#br0" timeOffset="69608">27644 1155 24575,'-9'7'0,"0"-1"0,0 1 0,4 0 0,5 2 0,8 1 0,12-5 0,12 4 0,2-4 0,-2 5 0,-6 5 0,-10 1 0,-5 10 0,-6 0 0,-7-1 0,-6 5 0,0-15 0,-4 2 0,7-12 0,1-3 0</inkml:trace>
  <inkml:trace contextRef="#ctx0" brushRef="#br0" timeOffset="69767">27653 1130 8657,'7'-4'0,"10"-2"5104,4-1-5104,11-5 2749,0 7-2749,-10-2 0,-7 7 0,-11 0 0</inkml:trace>
  <inkml:trace contextRef="#ctx0" brushRef="#br0" timeOffset="75691">13394 14598 8191,'-13'8'0,"0"-3"5063,-1 3-5063,1-1 2818,16-4-2818,2 1 1719,26-4-1719,2 0 0,20-5 6784,2 4-6784,-19-1 0,3 0 0,2-1 0,2 0 0,3 3 0,1-1 0,3-1 0,-2-1-519,-8 0 0,-2 1 519,1 2 0,-3-1 0,12-7 0,-13 7 0,-28 0 0,-12 2 0,-19-2 0,-8 0 0,-15-7 0,14 7 0,-2 1 0,-3-3 0,-2 1 0,-11 3 0,-2 3 0,2 1 0,0 2-868,1 2 0,1 0 868,6-1 0,3 1 0,7-1 0,4-1 945,-11 4-945,13-6 0,39-4 0,10-6 0,6 0 0,4 0 0,5 2 0,2 0-1010,13-2 0,3 0 1010,-15 2 0,1 1 0,0 0 0,1 0 0,-1 0 0,-1-1 0,-1 1 0,-1 0 0,-2 1 0,11 0 0,-3 2 749,-10-1 1,-4 0-750,11 2 0,-26-2 0,-11 2 0</inkml:trace>
  <inkml:trace contextRef="#ctx0" brushRef="#br0" timeOffset="77651">13206 14424 24575,'6'7'0,"11"4"0,-2-5 0,6 6 0,-9-6 0,-3 2 0,-2-1 0,-3 6 0,-4 0 0,-3 4 0,-2-3 0,-4 2 0,2-8 0,-7 2 0,4-9 0,2 1 0,4-4 0</inkml:trace>
  <inkml:trace contextRef="#ctx0" brushRef="#br0" timeOffset="77908">13252 14490 8191,'-13'2'0,"3"1"5063,-6 2-5063,3-2 2818,-4 0-2818,-20-3 0,-5-5 567,9 3 1,-2-2-568,0-3 0,0-2 0,-6 4 0,-1-2 0,3-3 0,0-1 0,3 5 0,2 1 0,-13-6 0,25 7 0,14 4 0</inkml:trace>
  <inkml:trace contextRef="#ctx0" brushRef="#br0" timeOffset="78533">12945 14814 8191,'-9'0'0,"8"0"5063,6-2-5063,22-3 0,6-3 0,-4 5 0,2 1 0,-3-3 0,0 1 0,27 3 0,-10-3 0,-23 4 0,-7 0 0,-11 0 0</inkml:trace>
  <inkml:trace contextRef="#ctx0" brushRef="#br0" timeOffset="78850">13236 14710 8191,'-9'-1'0,"12"5"5063,2-1-5063,19 6 2818,1-8-2818,1 5 1719,-3-3-1719,-11 4 6784,-2 1-6784,-8 4 0,-2 2 0,-5-1 0,-4 3 0,-4-5 0,-1 3 0,0-6 0,2-4 0,7-3 0,1-3 0</inkml:trace>
  <inkml:trace contextRef="#ctx0" brushRef="#br0" timeOffset="79508">12939 14836 24575,'-12'0'0,"1"2"0,2-4 0,0 2 0,-4 0 0,-7 3 0,-12 2 0,-8 4 0,-13 5 0,5-3 0,7 4 0,11-10 0,21 0 0,1-5 0</inkml:trace>
  <inkml:trace contextRef="#ctx0" brushRef="#br0" timeOffset="93917">3571 8309 24575,'-11'5'0,"8"-3"0,0 0 0,7-2 0</inkml:trace>
  <inkml:trace contextRef="#ctx0" brushRef="#br0" timeOffset="94107">3632 8540 8191,'-11'32'0,"5"-10"5063,1-3-5063,10-14 2818,5-1-2818,10-8 429,12-1 1,-13 1 0,2 0 0</inkml:trace>
  <inkml:trace contextRef="#ctx0" brushRef="#br0" timeOffset="94225">3868 8554 24575,'13'2'0,"0"-13"0,-4 5 0,-2-8 0</inkml:trace>
  <inkml:trace contextRef="#ctx0" brushRef="#br0" timeOffset="94365">4033 8123 8191,'-9'-9'0,"2"-3"1265,2-15 1,3 14 0,2-7 0</inkml:trace>
  <inkml:trace contextRef="#ctx0" brushRef="#br0" timeOffset="94483">4003 7750 8191,'-40'14'0,"-5"3"1265,18-6 1,5-1 0,14-5 0</inkml:trace>
  <inkml:trace contextRef="#ctx0" brushRef="#br0" timeOffset="94618">3664 8042 8191,'-13'9'0,"4"-4"0,5-3 0</inkml:trace>
  <inkml:trace contextRef="#ctx0" brushRef="#br0" timeOffset="94958">3435 8343 8191,'-7'-7'0,"2"-3"0,3 1 0,2 1 0</inkml:trace>
  <inkml:trace contextRef="#ctx0" brushRef="#br0" timeOffset="95141">3461 8208 8191,'-2'-14'0,"0"2"1265,-1-1 1,1 7 0,2-1 0</inkml:trace>
  <inkml:trace contextRef="#ctx0" brushRef="#br0" timeOffset="96709">3123 9294 24575,'-4'-6'0,"1"-5"0,-3-22 0,0-16-1877,0 9 0,1-3 1877,-1 1 0,0-2 0,-2-8 0,-1-1 0,-2 6 0,-1 1 0,0 0 0,0 1-80,1 6 0,0 2 80,2 2 0,3 2 874,0-16-874,1 4 0,5 23 0,2 11 1858,1 12-1858,-1 8 1149,0 0-1149,-2 0 33,0 0-33,0 0 0,0 0 0,0-8 0,0 6 0,-2-3 0,-3 16 0,-2 6 0,-4 6 0,3-7 0,-2-5 0,9-16 0,3-15 0,5-17 0,1-6 0,1-4 0,2 6 0,-3 7 0,11 5 0,-9 16 0,13 12 0,-11 7 0,5 5 0,-7-7 0,0-2 0,-1-7 0,3-2 0,-6-2 0,2 0 0</inkml:trace>
  <inkml:trace contextRef="#ctx0" brushRef="#br0" timeOffset="104157">25572 3422 24575,'16'-7'0,"2"-2"0,-4 1 0,3 0 0,-8 5 0,-1 0 0</inkml:trace>
  <inkml:trace contextRef="#ctx0" brushRef="#br0" timeOffset="104316">25593 3536 9865,'12'-5'0,"16"-8"0,-7 2 0,7-2 0</inkml:trace>
  <inkml:trace contextRef="#ctx0" brushRef="#br0" timeOffset="105130">26468 2904 8191,'-7'-5'0,"4"15"5063,3 8-5063,5 20 0,4 9 0,0-6 2818,-4-6-2818,6-34 1719,3-21-1719,-2-5 0,1-4 0,2-2 0,0-1 0,1 0 0,-1 1 0,8-16 6784,1 35-6784,-13 21 0,1 20 0,-9 9 0,-3-4 0,-2-6 0,6-17 0,7-29 0,10-18 0,2-6 0,-4 7 0,-8 28 0,-7 25 0,-1 16 0,1 12 0,-1-12 0,6-8 0,2-17 0,-5-5 0,2-4 0</inkml:trace>
  <inkml:trace contextRef="#ctx0" brushRef="#br0" timeOffset="105458">26855 2948 24575,'39'-15'0,"-3"-6"0,5-8 0,-18 2 0,-5 8 0,-20 7 0,-3 5 0,-4 0 0,0 5 0,-1 7 0,-3 11 0,2 23 0,7 2 0,7 6 0,11-18 0,16-9 0,-3-21 0,-3 3 0,-10-9 0</inkml:trace>
  <inkml:trace contextRef="#ctx0" brushRef="#br0" timeOffset="105754">27179 2838 8191,'-11'-22'0,"0"9"5063,0 15-5063,-7 17 0,-2 18 0,1 7 2818,11-4-2818,19-17 1719,2-21-1719,16-20 6784,-13 1-6784,2-9 0,-7 19 0,-3 7 0,-1 12 0,-1 5 0,5-3 0,7-5 0,8-7 0,-9-3 0,-2-3 0</inkml:trace>
  <inkml:trace contextRef="#ctx0" brushRef="#br0" timeOffset="106533">27326 2779 8594,'-5'6'0,"3"5"5100,0 2-5100,5 11 2758,0-9-2758,3 4 1664,4-17-1664,7-15 6459,6-14-6459,9-8 0,-8 6 0,2 16 0,-11 15 0,-3 14 0,-2 16 0,-2 2 0,0-3 0,10-11 0,-12-11 0,8-6 0</inkml:trace>
  <inkml:trace contextRef="#ctx0" brushRef="#br0" timeOffset="106820">28027 2322 8506,'-7'-2'0,"2"4"3699,-7 13-3699,-11 21 0,10-3 0,-2 3 0,-7 10 0,0 3 0,9-12 0,3 2 0,1-1 0,-5 14 0,3-2 0,8-4 0,5-3 2934,14 5-2934,24-14 0,15-31 0,-19 0 0,-2-8 0</inkml:trace>
  <inkml:trace contextRef="#ctx0" brushRef="#br0" timeOffset="107578">28459 2539 24575,'-7'-1'0,"0"6"0,0 21 0,4 1 0,2 12 0,9-8 0,12-9 0,11-11 0,17-28 0,-22 4 0,-1-1 0,10-10 0,-13 5 0</inkml:trace>
  <inkml:trace contextRef="#ctx0" brushRef="#br0" timeOffset="107807">28819 2139 8191,'-20'17'0,"5"12"4517,3 14-4517,9-14 0,2 3 0,1 6 0,0 0 0,2 2 0,1-2 0,-1-2 0,1-2 0,8 13 2883,2-22-2883,-2-19 1785,9-14-1785,-7-11 0,0 4 0,-6 1 0</inkml:trace>
  <inkml:trace contextRef="#ctx0" brushRef="#br0" timeOffset="107941">28892 2457 8191,'5'-14'0,"-2"9"5063,-1 10-5063,-2 22 2818,0 0-2818,5 4 1719,1-11-1719,7-14 6784,7-9-6784,8-18 0,-10 9 0,-1-4 0</inkml:trace>
  <inkml:trace contextRef="#ctx0" brushRef="#br0" timeOffset="108234">29138 2276 8191,'-9'2'0,"0"0"5063,1 8-5063,1 2 2818,4 1-2818,2 0 1719,6-4-1719,2-4 6784,5-1-6784,2-2 0,-1 1 0,3 5 0,-7 3 0,-1 3 0,-6 3 0,-5 7 0,-1-5 0,-2 1 0,-1-12 0,4-8 0,-1-1 0,4-3 0</inkml:trace>
  <inkml:trace contextRef="#ctx0" brushRef="#br0" timeOffset="108378">29224 2326 24575,'17'-6'0,"9"-8"0,0-2 0,4-8 0,-13 14 0,-6-1 0</inkml:trace>
  <inkml:trace contextRef="#ctx0" brushRef="#br0" timeOffset="108565">29346 2084 8191,'-7'9'0,"2"10"5063,-1 16-5063,5 13 0,1-17 0,0 0 2818,1 23-2818,8-14 429,-5-13 1,1-18 0,-3-5 0</inkml:trace>
  <inkml:trace contextRef="#ctx0" brushRef="#br0" timeOffset="109010">29438 2356 10340,'4'-10'0,"6"-1"5064,11-14-5064,-5 4 2475,-3 1-2475,-10 6 1435,-2 2-1435,-6 8 5261,-2 5-5261,-1 16 0,3 11 0,1-1 0,8-2 0,5-15 0,11-14 0,-1 0 0,17-17 0,-2 0 0,6-2 0,-12 11 0,-9 7 0,-14 16 0,3 7 0,-7 0 0,2 2 0,-1-7 0,1-12 0,6-12 0,13-20 0,-5 8 0,2-3 0,10-5 0,3 1-158,5 2 1,0 4 0,-13 4 0,-1 4 0,17 1 0</inkml:trace>
  <inkml:trace contextRef="#ctx0" brushRef="#br0" timeOffset="109586">30061 1852 24575,'32'37'0,"-12"-13"0,1 2 0,2-1 0,1 3 0,4 7 0,0 1 0,-1-2 0,1-1-703,1 6 0,-2 1 703,-3-5 0,-3 1 229,-2 0 0,-4 0-229,-7-2 0,-5 0 0,-6 0 0,-5 0 0,-5-1 0,-2-2 0,-4 11 0,-1-13 0</inkml:trace>
  <inkml:trace contextRef="#ctx0" brushRef="#br0" timeOffset="110174">26879 3415 8191,'-17'3'0,"3"-1"5063,10-1-5063,21-8 0,33-7 0,-2 1 0,9-2-188,-19 6 0,3 0 1,3 0-1,5-2 188,-5 1 0,5-2 0,3 0 0,3-1 0,1-1 0,0 1 0,0 0 0,-3 0-173,-3 1 0,-1 1 0,0-1 0,-1 1 0,1 0 0,2-1 0,1 0 0,2 0 173,-7 1 0,1 0 0,2 0 0,2-1 0,0 0 0,1 1 0,-1-1 0,1 0 0,0 1 0,-2-1 0,-1 1 0,-1 1 0,6-2 0,0 1 0,-1-1 0,-1 1 0,0 0 0,-1 1 0,-1-1 0,1 1 0,0 0 0,3-1 0,0 1 0,0-1 0,0 1 0,-1 0 0,-1 0 0,0 1 0,-1 0-138,0 0 1,1 1-1,-2 0 1,0 0-1,-1 1 1,-2 0-1,-3 0 138,5 1 0,-3 0 0,-1 0 0,-3 2 0,-1-1 0,12-1 0,-3 0 0,-7 1 368,-8 1 1,-7 0-1,-2-3 1,-30-1-1</inkml:trace>
  <inkml:trace contextRef="#ctx0" brushRef="#br0" timeOffset="111083">26972 3937 8530,'8'8'0,"-5"0"5095,16 25-5095,-10 8 2768,2-9-2768,-2-4 1673,1-39-1673,5-29 0,4-10 3254,-9 19 1,0 1-3255,6-10 0,-2 21 0,-5 20 0,-1 19 0,-1 5 0,-3 1 0,-3-3 0,-2-9 0,3-10 0,2-15 0,10-17 0,-5-6 0,2 6 0,-2 20 0,1 20 0,4 14 0,2 5 0,-2-5 0,-2-8 0,-2-8 0,-1-10 0,4-1 0,-7-1 0,1-1 0</inkml:trace>
  <inkml:trace contextRef="#ctx0" brushRef="#br0" timeOffset="111382">27371 3921 10406,'5'-3'0,"12"-8"5057,5-8-5057,2-4 2465,-12 6-2465,-9 5 1426,-5 3-1426,-5 2 5221,0 4-5221,-1 9 0,4 19 0,10 8 0,6 4 0,13-10 0,10-20 0,-15-4 0,0-7 0</inkml:trace>
  <inkml:trace contextRef="#ctx0" brushRef="#br0" timeOffset="111874">27719 3794 8191,'-25'-12'0,"1"5"5063,10 8-5063,2 14 2818,3 14-2818,8 4 0,5 5 1719,9-17-1719,3-9 6784,10-23-6784,3-11 0,4-11 0,-3 1 0,-11 9 0,-2 19 0,-8 16 0,1 20 0,-6-5 0,2-1 0,-1-15 0,2-9 0,3-8 0,7-14 0,-3 0 0,3-2 0,-4 27 0,-9 3 0,2 22 0,-8-15 0,4 4 0,2-14 0,3-5 0,6-4 0,0 0 0,11 5 0,-6 2 0,-2 1 0,-8-1 0</inkml:trace>
  <inkml:trace contextRef="#ctx0" brushRef="#br0" timeOffset="112233">28455 3382 8191,'-30'20'0,"4"-3"5063,9 4-5063,1 15 0,3-3 0,0 4 0,4 9 0,1 1 714,1 4 0,2 0-714,5-4 0,4-3 766,3-12 0,5-4-766,6-6 0,4-5 0,29-2 0,-17-6 0,-7-9 0</inkml:trace>
  <inkml:trace contextRef="#ctx0" brushRef="#br0" timeOffset="112983">28920 3573 8191,'-14'0'0,"1"4"5063,6 1-5063,-1 21 2818,1 3-2818,1 18 0,5-13 1719,9-9-1719,11-21 6784,2-13-6784,7-8 0,-12-4 0,-5 1 0,-9 7 0,-6 2 0,-1 3 0,-7 2 0,2-3 0,1 6 0,5-1 0</inkml:trace>
  <inkml:trace contextRef="#ctx0" brushRef="#br0" timeOffset="113141">29046 3552 8191,'19'-2'0,"3"0"5063,10-9-5063,-10 2 704,-3 3 1,-14 1-1,-1 3 1</inkml:trace>
  <inkml:trace contextRef="#ctx0" brushRef="#br0" timeOffset="113341">29153 3415 24575,'-13'10'0,"0"14"0,5 23 0,2-13 0,1 2 0,2 6 0,0 1-612,-2-7 1,1-1 611,5 18 298,0-26-298,6-23 0,-2-1 0,-1-7 0</inkml:trace>
  <inkml:trace contextRef="#ctx0" brushRef="#br0" timeOffset="113968">29263 3449 24575,'-3'19'0,"1"9"0,-3 25 0,3-25 0,-1 1 0,-3 5 0,1 0 0,-1 14 0,6-19 0,13-36 0,9-34 0,-3 14 0,2 0 0,1-3 0,-1 2 0,17-4 0,-9 18 0,-21 20 0,-8 20 0,-5 1 0,-2 5 0,3-12 0,9-11 0,4-10 0,13-17 0,-1-2 0,1-14 0,-5 16 0,-13 5 0,-3 13 0,2 6 0,4-4 0,25-3 0,1-2 0,-2 2 0,-5 6 0,-21 2 0,-1 5 0,-6-2 0,1 3 0,3-12 0,3-12 0,12-18 0,6-7 0,-5 14 0,4 1 0,6 2 0,0 2 0,3-4 0,3 6 0</inkml:trace>
  <inkml:trace contextRef="#ctx0" brushRef="#br0" timeOffset="114374">30100 3114 8191,'9'8'0,"1"4"4838,25 20-4838,-18-10 0,1 2 0,3 4 0,0 3 0,-1 6 0,-1 3 715,2-1 0,-3 1-715,-5 2 0,-2 1 0,-3-1 0,-5-1 0,-6-2 0,-5-2 0,-3 0 0,-6-2 0,-5-1 0,-4-3 318,-2-2 1,0-3-1,-8 3 1,7-10 0</inkml:trace>
  <inkml:trace contextRef="#ctx0" brushRef="#br0" timeOffset="126883">22390 14895 24575,'-39'-13'0,"0"0"0,0 0 0,1-1 0,1 1 0,0 3 0,-15 2 0,-1 3-3277,13 4 0,0 1 0,-1 2 2890,-3 3 1,1 2 0,-2 1 386,-2 2 0,-2 3 0,3 1 53,3 3 1,2 1 0,0 1-54,1 0 0,1 1 0,3 4 0,4 5 0,3 3 0,3 2 0,1 0 0,2 1 0,4 3 0,3 7 0,4 4 0,3 1 0,2 2 0,3 1 0,3 1 0,2-12 0,3 0 0,2 0 0,1 0 0,5 13 0,3-1 0,3-3 0,4-4 0,3-2 0,3-3-83,4-5 1,4-4-1,2-3 83,4-5 0,3-4 0,2-5 0,4-3 0,3-5 0,1-4 0,-11-1 0,1-3 0,1-1 0,0-2-680,3-4 0,0-1 1,0-3-1,0-1 680,1-2 0,0-2 0,0-1 0,-1-3 0,0 0 0,0-3 0,-2-1 0,0-2 0,-3-1 0,0-2 0,-2-2 0,-2 0 261,-4 2 1,-3-2 0,-1 0 0,-2 0-262,5-10 0,-3-1 0,-5-1-21,-6 3 0,-5-1 1,-3-1 20,-2-2 0,-3-1 0,-4-1 0,-3 1 0,-3-1 0,-3-1 0,-1-5 0,-3-1 0,-1 0 0,-3 2 0,-2-1 0,-3 2 0,-3-1 0,-4 2 0,-3 2 0,-3 3 0,-3 3 0,-3 4 0,-6 3 0,-4 4 0,-4 5 0,6 9 0,-2 3 0,-2 4 0,0 1-301,-3 3 0,-1 2 1,-1 3-1,-1 3 301,6 2 0,-1 3 0,0 1 0,0 3 0,1 1 0,-1 3 0,0 3 0,2 2 0,1-1 0,4-2 0,-8 2 0,5-1 0,3 1 0,9 2 0,-1 0 0,1 0 0</inkml:trace>
  <inkml:trace contextRef="#ctx0" brushRef="#br0" timeOffset="139667">14056 14847 24575,'-20'-3'0,"4"1"0,4 2 0,3 4 0,0 1 0,0 14 0,0 9 0,4 12 0,9 7 0,11-1 0,7-23 0,5-3 0,15 9 0,-13-20 0,-1-4 0,4-5 0,-9-6 0,-9-2 0,-1-3 0,0-9 0,-1 1 0,-4-17 0,1 2 0,-8-13 0,-1 1 0,-9-1 0,-10 4 0,-7 11 0,-4 10 0,-2 14 0,-6 17 0,2 7 0,2 26 0,15 5 0,15-17 0,8 1 0,17 1 0,4-3 0,-5 5 0,23-8 0</inkml:trace>
  <inkml:trace contextRef="#ctx0" brushRef="#br0" timeOffset="140949">13881 14756 24575,'-3'9'0,"-1"4"0,9 0 0,-1 1 0,4-4 0,1-5 0,0-3 0,6-13 0,-8 4 0,4-19 0,-11 11 0,-4-15 0,1 11 0,-9-2 0,0 9 0,-5 7 0,-1 7 0,-4 16 0,12 5 0,0 5 0,31-4 0,-13-14 0,13-2 0</inkml:trace>
  <inkml:trace contextRef="#ctx0" brushRef="#br0" timeOffset="145415">13794 14856 8191,'-7'7'0,"0"0"5063,5 5-5063,0 8 2818,5 6-2818,1-1 1719,5-2-1719,-1-11 6784,12-4-6784,2-10 0,3-4 0,-4-6 0,-12-3 0,-4 2 0,-8-4 0,-14-1 0,6 5 0,-10 0 0,8 17 0,7 2 0,-2 1 0,8-3 0</inkml:trace>
  <inkml:trace contextRef="#ctx0" brushRef="#br0" timeOffset="145916">13654 14748 8191,'-17'12'0,"-3"5"5063,6 5-5063,-1 6 2818,14 4-2818,5 0 1719,9-10-1719,17-6 6784,10-16-6784,8-13 0,-5-6 0,-17-3 0,-14 1 0,-13 4 0,-20-14 0,5 16 0,-21-14 0,18 25 0,-5-4 0,15 8 0,1 0 0</inkml:trace>
  <inkml:trace contextRef="#ctx0" brushRef="#br0" timeOffset="146350">13741 15119 8191,'-14'3'0,"-2"-3"5063,6 0-5063,-3 5 2818,5 4-2818,2 15 1719,3-6-1719,11 4 6784,1-16-6784,12-12 0,-4-14 0,-2-2 0,-8-1 0,-8 9 0,-4 2 0,-8 1 0,0 4 0,-4 3 0,3 6 0,5 2 0,5 0 0</inkml:trace>
  <inkml:trace contextRef="#ctx0" brushRef="#br0" timeOffset="146691">13913 15108 8191,'-17'2'0,"0"1"5063,5 5-5063,4 3 2818,19 15-2818,10 10 0,-3-14 0,4 0 0,2 0 0,3-3 0,-3-4 0,2-4 859,4-4 1,0-4-860,5-5 6784,-2-8-6784,-26 0 0,-12 0 0,-6-1 0,-19-3 0,-4 2 0,-6-1 0,8 8 0,16 2 0,8 3 0</inkml:trace>
  <inkml:trace contextRef="#ctx0" brushRef="#br0" timeOffset="156667">13894 14750 24575,'-12'14'0,"-1"-3"0,15-14 0,8-18 0,13-26 0,-3 7 0,3-4-2835,-4 7 1,2-1 0,0-3 2834,0 1 0,2-1 0,0-2 0,1 0 0,-2 5 0,1 0 0,0 0 0,0-2 0,-1 0-86,2-5 1,-1-2 0,0-1 0,0 0-1,1 1 86,1 0 0,0 1 0,1 0 0,0-1 0,-2 1-680,-3 0 1,0 0-1,-1 0 1,0 0-1,0 2 680,4-6 0,-1 1 0,1 2 0,-2 1 0,2-5 0,-1 3 0,-2 2-170,-6 8 0,-1 2 0,0 4 170,0 2 0,-2 9 3785,-6 13-3785,-11 30 0,-2 4 0,-1-6 0</inkml:trace>
  <inkml:trace contextRef="#ctx0" brushRef="#br0" timeOffset="157211">13774 15037 8910,'6'-23'0,"10"0"0,6-4 499,1-2 1,5-3 0,2-3-500,3 1 0,2-3 0,3-2 0,1 0-170,-4 2 0,1 0 1,1-2-1,0 0 1,2 0 169,-4 4 0,1 0 0,1-1 0,0 0 0,0 0 0,-1 0-64,1 0 1,0-1 0,0 0-1,-1 0 1,1 1 0,0 0 63,-2 2 0,1 1 0,0 0 0,-1 0 0,0 1 0,-1-1-41,5-5 1,0 1 0,-1-1-1,-1 1 1,-1 0 40,3-4 0,-1 1 0,-2 1 0,-2 0 80,-5 4 1,-1 1-1,-1 0 1,-3 2-81,0-1 0,-2 1 0,-3 3 1289,0 1 1,-7 5-1290,-10 12 0,-2 10 0,-11 11 0</inkml:trace>
  <inkml:trace contextRef="#ctx0" brushRef="#br0" timeOffset="157691">13822 14960 8191,'-13'10'0,"3"-3"5063,-2 2-5063,14-11 0,13-12 0,9-4 0,7-5 0,-2 1 0,3-2 0,3-1-531,1 1 0,2-2 0,2 0 1,1-1 530,-1 1 0,1 0 0,0-1 0,2-1 0,1 1 0,-5 2 0,2 0 0,-1 0 0,2-1 0,0 1 0,0 0 0,1-1 0,2 1 0,0-1 0,0 1 0,-1 0 0,1 0-149,-1 1 1,-1-1 0,1 1-1,0 0 1,-1 1 0,0 0 148,5-1 0,0 1 0,0 0 0,-1 1 0,-2-1 0,6-4 0,-2 1 0,-1-1 0,-3 3 677,2-1 0,-2 2 1,-5 1-678,3-3 0,-8 2 0,-12 1 0,-25 21 0,-7-1 0,1 5 0</inkml:trace>
  <inkml:trace contextRef="#ctx0" brushRef="#br0" timeOffset="158132">13569 15093 8191,'14'-2'0,"10"-4"1878,1-5 0,4-2-1878,10 2 0,5 0 0,-8-2 0,2-1 0,2 1 0,7 0 0,1 1 0,2-2-272,-8 0 1,0-3-1,2 1 1,1 0 271,6-1 0,1 0 0,1 1 0,1-2 0,-8 3 0,0-2 0,1 1 0,1 0 0,1 0-133,-4 2 0,1 0 0,0 0 0,1 1 0,0 0 0,0-1 133,-1 1 0,1 1 0,0-1 0,0 1 0,0-1 0,-1 1 279,0-1 0,0 1 1,0-1-1,-1 1 1,0 0-1,0 0-279,4 0 0,1 1 0,-2 0 0,0 1 0,-2-1 0,2-1 0,-2 0 0,-1 1 0,-2 1 0,5 0 0,-2 2 0,-5 1 306,-3 1 0,-6 0-306,-4-1 0,-22 6 0,-14-2 0</inkml:trace>
  <inkml:trace contextRef="#ctx0" brushRef="#br0" timeOffset="158562">13646 15258 24575,'30'-13'0,"23"-2"0,-10 4 0,6 0-2097,-7 2 0,4-2 1,2 1 2096,-7 1 0,2 0 0,2-1 0,0-1 0,-3 1 0,1-2 0,0 1 0,2-2 0,0 0-963,5-2 1,1-1 0,0 0-1,1-1 1,0 0 962,-7 2 0,1-1 0,-1 0 0,1-1 0,1 1 0,-1-1 67,2 0 1,2 0-1,-1-1 1,0 1-1,0-1 1,0 2-68,-4 0 0,0 1 0,0 0 0,-1 0 0,0 1 0,-1 0-545,4-2 1,0 1 0,-1 0-1,-1 1 1,-2 1 544,3 0 0,-1 1 0,-3 1 0,-2 1 0,17-6 0,-8 2 711,-18 8 0,-5 1-711,-9-1 1050,-18 3 1,-4 1-1,1 0 1</inkml:trace>
  <inkml:trace contextRef="#ctx0" brushRef="#br0" timeOffset="159108">13677 15157 24575,'3'10'0,"22"5"0,3-4 0,5 1-2557,2-5 1,3-1 0,2-1 2556,-1 1 0,2 1 0,2-1 0,0-2 0,7-2 0,1-1 0,1-2 0,1 0 0,-6 2 0,1-1 0,1-1 0,-1 1 0,1-1-811,1-1 1,-1-1 0,1 0 0,0 0 0,0 0 810,1 2 0,1-1 0,-1 1 0,0 0 0,0-1 0,0 0 0,-1-1 0,0 0 0,0 0 0,-2 2-200,9 1 0,-1 1 0,-2 1 0,0-1 200,-3-1 0,-2 0 0,0 0 0,-3 1-30,2 4 0,-2 1 1,-2 1 29,8-2 0,-6 2 0,3 6 520,-31-10 0,-15-2 0,-7-3 0</inkml:trace>
  <inkml:trace contextRef="#ctx0" brushRef="#br0" timeOffset="159800">14358 15072 8191,'-9'4'0,"39"-8"3203,22-7-3203,-18 4 0,5-3 0,2 1 0,9-3 0,3-1 0,1 0 0,-6 1 0,1 1 0,1-1 0,1 0 0,-6 1 0,2-1 0,0 0 0,0 0 0,1 0 196,3-1 0,0 1 0,1 0 0,-1 0 0,0-1-196,-2 1 0,1 0 0,-1-1 0,-1 1 0,0 0-267,-3 1 0,0 0 0,-1 0 0,0 1 0,-2 0 267,3 0 0,-1 0 0,-1 0 0,-3 1 0,1 1 0,-2 0 0,-4 0 1719,0 1 1,-6 0-1720,-8 2 312,-23 5 0,-7 1 0,5 1 0</inkml:trace>
  <inkml:trace contextRef="#ctx0" brushRef="#br0" timeOffset="160524">13641 15023 24575,'17'-36'0,"1"-9"0,-3 13 0,1-4-3403,2-11 0,0-4 3403,-1 8 0,2-3 0,0-1 0,-4 7 0,1-2 0,1-1 0,-1 0 0,2-6 0,1 0 0,-1-1 0,0 1 0,-1-1 0,0 0 0,0 1 0,-1-1-781,1 1 0,0-1 0,-1 1 1,-2 0 780,-1 2 0,-2 0 0,0 0 0,1 0 0,-1 3 0,0 1 0,0-1 0,0 1 0,0 0 0,0 0 0,0 0 0,0-1 0,-1 0 0,-1-1 0,1 0 0,1 0 0,2 0 0,1 0 0,1 0 0,-1-3 0,-1 1 0,0-3 0,-1-1 0,1 2 0,0 3 0,1 2 0,0 2 0,-1 1 0,0 0 0,0-4 0,0-2 0,-2 3 0,0 6 951,0 4 0,-3 7-951,-1-7 0,-2 30 0,-2 1 0,-1 7 0</inkml:trace>
  <inkml:trace contextRef="#ctx0" brushRef="#br0" timeOffset="161283">13720 15000 8191,'0'-12'0,"-4"-9"5063,0-4-5063,0-20 0,0-10 0,2 18 0,-1-2 331,0-9 0,-1-2-331,2 11 0,-1-1 0,2-3 0,0-9 0,1-3 0,1-2 0,1 9 0,2-1 0,-1-1 0,2-1-386,-2 7 0,1-2 1,-1 1-1,2-1 0,0 0 386,2-1 0,0 0 0,1 0 0,0 0 0,1 0 0,-1 2 0,0-1 0,0 1 0,0 0 0,1 0 238,2-8 1,2-1 0,-1 2-1,-1 0-238,-2 6 0,0 0 0,-1 1 0,-1 0 0,0 0 0,0 0 0,-1 0 0,-1 2 0,-2-9 0,-1 1 0,0 1 0,0-1 0,-1 1 0,1 0-127,0 2 1,0 0-1,0 1 127,-1 3 0,1 1 0,1 0 0,2 0 0,2 1 0,-1-1 87,0 3 1,0-1-1,1 1-87,0-1 0,1 0 0,1 2 0,5-11 0,-1 5 0,-6 12 0,0 6 0,7-1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13:31.910"/>
    </inkml:context>
    <inkml:brush xml:id="br0">
      <inkml:brushProperty name="width" value="0.05292" units="cm"/>
      <inkml:brushProperty name="height" value="0.05292" units="cm"/>
      <inkml:brushProperty name="color" value="#FF0000"/>
    </inkml:brush>
  </inkml:definitions>
  <inkml:trace contextRef="#ctx0" brushRef="#br0">11205 10454 8191,'7'6'0,"3"3"5063,0 0-5063,6-1 2818,-6 1-2818,-1 2 1719,-3-1-1719,-11 6 6784,-5 1-6784,-8 3 0,-6 4 0,-4-3 0,7-6 0,-3-8 0,7-4 0,0-8 0,7 3 0,2-3 0</inkml:trace>
  <inkml:trace contextRef="#ctx0" brushRef="#br0" timeOffset="318">11207 10584 8191,'-6'-3'0,"-5"-4"5063,-3 1-5063,-9-8 0,-16-2 0,13 5 0,-3-2 0,-8-2 0,-2-3 0,-6-6 0,-3-4 556,9 7 0,-2-1 0,0-3-556,8 2 0,0-2 0,-1-1 0,-1 0-524,-5-4 1,-1 0-1,0-2 1,1-1 523,6 2 0,1-1 0,0-2 0,-1 0 0,1-1 0,-3-3 0,-1 0 0,1-2 0,-1 0 0,2-1 0,4 5 0,1-1 0,1-1 0,-1 0 0,1 0 0,0 0 0,-1 1 0,0-1 0,1 0 0,-1 0 0,1 0 0,-1 0 0,2 1 0,-1 0 0,1-1 0,0 1 0,0 0 0,1 0-201,-4-4 1,1 0 0,0 1 0,1 0 0,-1 1 200,-6-7 0,0 1 0,1 2 0,4 3 0,5 4 0,2 4 0,2 1 0,-4 0 0,0-1 0</inkml:trace>
  <inkml:trace contextRef="#ctx0" brushRef="#br0" timeOffset="1060">7673 8421 8191,'-13'9'0,"8"-8"5063,15-17-5063,15-14 0,-8 8 0,1-2 782,5-1 0,1-2-782,-1-2 0,2 0 0,10-5 0,0 2 0,-15 8 0,-1 2 0,22-15 0,-36 30 0</inkml:trace>
  <inkml:trace contextRef="#ctx0" brushRef="#br0" timeOffset="1317">7896 7579 24575,'7'28'0,"11"17"0,-9-8 0,0 3 0,4 5 0,1 3-2128,-1 2 1,-2-1 2127,-4-8 0,3-4 262,5-6 0,-1-5 0,-5-3 0,9-12 0</inkml:trace>
  <inkml:trace contextRef="#ctx0" brushRef="#br0" timeOffset="1587">8135 7848 8191,'-5'6'0,"5"1"5063,-2 2-5063,8 0 2818,3-1-2818,4-4 1719,4-4-1719,4-11 6784,-8-8-6784,-1-3 0,-12-8 0,-8 4 0,-5-6 0,-6 4 0,5 9 0,-2 10 0,11 7 0,1 4 0</inkml:trace>
  <inkml:trace contextRef="#ctx0" brushRef="#br0" timeOffset="2083">8322 7663 8191,'-7'-5'0,"0"1"5063,-2-3-5063,0 2 2818,2 5-2818,3 13 1719,4 2-1719,5 3 6784,27-17-6784,-5-13 0,13-13 0,-19 2 0,-16-1 0,-5 11 0,-7 4 0,2 9 0,2 5 0,3 4 0,7 0 0,0 0 0,2 0 0,6 6 0,4 13 0,0 15 0,-7-17 0,-2 2 0,-5 6 0,-3 0 0,4-2 0,-3-1 0,-6 1 0,-2-2 0,-1 17 0,-5-19 0,3-13 0,5-11 0,-1-4 0</inkml:trace>
  <inkml:trace contextRef="#ctx0" brushRef="#br0" timeOffset="2317">8590 7557 8191,'1'19'0,"3"-4"5063,6 9-5063,1-7 2818,-2 0-2818,-1-3 429,-3-2 1,-3-7 0,0-1 0</inkml:trace>
  <inkml:trace contextRef="#ctx0" brushRef="#br0" timeOffset="2601">8681 7476 24575,'-5'15'0,"1"7"0,7-4 0,0 6 0,8-9 0,-3-7 0,5-7 0,-3-9 0,-3-6 0,-1-3 0,-6 0 0,-3 0 0,-5 0 0,0 5 0,-2 4 0,1 8 0,4 1 0,1 0 0</inkml:trace>
  <inkml:trace contextRef="#ctx0" brushRef="#br0" timeOffset="2936">8827 6850 9949,'-7'-5'0,"2"10"5095,0 9-5095,-2 25 0,5-11 0,3 5 0,1 2 0,2 4 0,0-1 0,2 9 0,1-1 902,7 6 0,2-4-902,-2-21 0,1-4 0,16 4 0,10-13 0,-8-11 0,-8-3 0,-11-4 0</inkml:trace>
  <inkml:trace contextRef="#ctx0" brushRef="#br0" timeOffset="3589">9084 6899 8191,'17'34'0,"2"5"4550,9 4-4550,0 3 0,-5-6 0,-2-1 0,-9-14 0,-5-1 2879,-2-11-2879,-9-4 1781,3-13-1781,-8-12 6591,1-29-6591,6 12 0,-1-4 0,-2-12 0,0-2-628,4 0 1,1 1 627,-3 6 0,0 3 0,6-12 0,5 32 0,4 28 0,5 13 0,-6 5 0,-3-1 1838,-4-11-1838,-5 0 0,0-4 0,-15 3 0,6-7 0,-9-2 0,14-4 0,1-3 0</inkml:trace>
  <inkml:trace contextRef="#ctx0" brushRef="#br0" timeOffset="3875">9319 6654 8191,'3'14'0,"4"-2"5063,4 4-5063,1-2 2818,10 9-2818,-9-5 1719,7 0-1719,-9-12 6784,0-9-6784,-4-8 0,-4-19 0,-1-4 0,-2 5 0,0-2 0,3-5 0,0 2 0,-2-10 0,4 4 0</inkml:trace>
  <inkml:trace contextRef="#ctx0" brushRef="#br0" timeOffset="4235">9413 6206 24575,'33'4'0,"9"2"0,-12 3 0,1 2 0,0-2 0,1 3 0,7 8 0,-2 4 0,-6-4 0,-1 4-891,-1 7 1,-2 3 890,-9-1 0,-4 1 0,-4 3 0,-4 2 0,-4-1 0,-4 0 0,-2 1 0,-3-1-231,-2-3 0,-3-1 231,1-2 0,-3-2 0,-7 0 0,1-3 0,1-1 0,-5-1 0</inkml:trace>
  <inkml:trace contextRef="#ctx0" brushRef="#br0" timeOffset="15603">21046 2096 24575,'28'-23'0,"5"0"0,-2 8 0,16-4 0,1-4 0,-21 13 0,-1 0 0,21-13 0,-13 10 0,-12 4 0,-14 7 0</inkml:trace>
  <inkml:trace contextRef="#ctx0" brushRef="#br0" timeOffset="16029">21508 1553 24575,'7'29'0,"1"-1"0,-3 5 0,1 2 0,3 10 0,-2 1 0,-3 4 0,-1 0-1658,2-3 1,0-1 1657,-3-3 0,2-3 208,2-11 0,1-3 0,-1 5 1,1-17-1</inkml:trace>
  <inkml:trace contextRef="#ctx0" brushRef="#br0" timeOffset="16392">21778 1932 8191,'-22'-7'0,"5"5"5063,10 12-5063,8 10 2818,4 6-2818,8-4 1719,4-6-1719,6-15 6784,3-9-6784,-4-5 0,-1-3 0,-15-1 0,-6-1 0,-6 1 0,-8 3 0,-7 1 0,2 7 0,-1 3 0,11 3 0,5 0 0</inkml:trace>
  <inkml:trace contextRef="#ctx0" brushRef="#br0" timeOffset="16751">22053 1841 8191,'-26'7'0,"2"2"5063,13-1-5063,5 2 2818,18-5-2818,8-5 1719,12-8-1719,0 3 6784,-11 0-6784,-2 19 0,-14 13 0,-6 19 0,-5 9-266,2-24 0,-2-1 266,-1-2 0,0-1-119,-7 20 119,-4-2 0,-2-15 0,1-2 0,-7-13 0,11-11 0,-8-15 0,17 6 0,-1-9 0</inkml:trace>
  <inkml:trace contextRef="#ctx0" brushRef="#br0" timeOffset="17135">22430 1773 8191,'-5'14'0,"2"2"5063,1 4-5063,2 5 2818,0 7-2818,0 7 1719,3-12-1719,-3-1 6784,5-13-6784,-1-8 0,-1-1 0,1-4 0</inkml:trace>
  <inkml:trace contextRef="#ctx0" brushRef="#br0" timeOffset="17422">22566 1832 8191,'1'6'0,"-2"1"5063,-5 12-5063,1-4 2818,5 9-2818,3-13 1719,11-3-1719,-1-8 6784,13-17-6784,-7-4 0,6-14 0,-16 10 0,-2 1 0,-10 1 0,-2 7 0,-7-1 0,-2 14 0,-3 7 0,8-1 0,1 2 0</inkml:trace>
  <inkml:trace contextRef="#ctx0" brushRef="#br0" timeOffset="17813">23169 1271 8191,'-10'2'0,"1"2"5063,-6 7-5063,-10 16 0,9-1 0,1 5 0,-2 11 0,2 3 519,1 8 1,4 2-520,4-1 0,5 0 0,6-3 0,6-3 542,4-9 1,5-4-543,6-5 0,1-5 0,4 3 0,-3-15 0</inkml:trace>
  <inkml:trace contextRef="#ctx0" brushRef="#br0" timeOffset="22117">23564 1400 24575,'-9'-4'0,"0"3"0,2 4 0,-1 14 0,0 18 0,3-9 0,1 3-548,0 5 0,2 1 548,2-2 0,3-3 207,20 18-207,11-21 0,19-32 0,-24-2 0,-1-4 0,0-11 0,-2-4-294,-3 3 1,-4-1 293,-4-4 0,-4 0 0,-10-18 0,-6 6 0,-22-1 800,-1 6-800,-7 7 63,1 6-63,8 14 153,8 8 0,10 1 0,6 3 1</inkml:trace>
  <inkml:trace contextRef="#ctx0" brushRef="#br0" timeOffset="22295">24025 1572 24575,'0'-7'0,"0"2"0</inkml:trace>
  <inkml:trace contextRef="#ctx0" brushRef="#br0" timeOffset="22651">24302 1256 8191,'-13'-5'0,"-9"19"5063,11 9-5063,-7 26 0,14-19 0,3 1 1409,2-2 0,2-1-1409,6 16 0,16-19 0,6-19 1719,-1-13-1719,1-1 6784,-15-18-6784,-5 10 0,-10-14 0,-3 4 0,-10-6 0,-4 4 0,-12 6 0,9 10 0,0 6 0,15 6 0</inkml:trace>
  <inkml:trace contextRef="#ctx0" brushRef="#br0" timeOffset="23000">24603 1255 8191,'-6'-7'0,"-1"2"5063,-2 5-5063,-1 8 2818,-3 10-2818,9 1 1719,3 4-1719,18-6 6784,6-1-6784,16-3 0,-6-1 0,-5-3 0,-10 0 0,-14 3 0,-5 2 0,-1-1 0,-12 6 0,2-7 0,-5 4 0,5-10 0,7-2 0,1-4 0</inkml:trace>
  <inkml:trace contextRef="#ctx0" brushRef="#br0" timeOffset="23158">24653 1155 8191,'3'-8'0,"9"-2"4971,20-5-4971,14-3 707,-4 0 1,-11 7-1,-17 4 1</inkml:trace>
  <inkml:trace contextRef="#ctx0" brushRef="#br0" timeOffset="23434">24879 844 8191,'3'-2'0,"16"7"2531,3 7 1,4 6-2532,6 3 0,2 4 0,5 10 0,-1 6 131,-12-10 1,-2 1 0,-2 2-132,-3 2 0,-2 1 0,-3 1 0,0 4 0,-1 1 0,-4 1 0,-2-1 0,-3 0 0,-3 0 0,-2 3 0,-3-1 0,-2 0 0,0-1 0,-2 0 0,-4-2 0,-4-1 0,-4-1 0,2-4 0,3-2 0,0-3 0,-17 12 0</inkml:trace>
  <inkml:trace contextRef="#ctx0" brushRef="#br0" timeOffset="27144">25791 1315 8191,'-7'7'0,"0"0"5063,4-9-5063,12-13 2818,1-1-2818,20-19 1719,0 11-1719,13 0 0,3 14 0,1 15 0,-5 18 0,4 2 0,-8 7 6784,8-12-6784,3-11 0,-19-12 0,1-6 0,8-9 0,1-4-1817,0-1 0,0-2 1817,6-8 0,-4 1 0,2 1 0,-8 5 0</inkml:trace>
  <inkml:trace contextRef="#ctx0" brushRef="#br0" timeOffset="41091">27151 926 8191,'-2'19'0,"2"-4"5063,4 16-5063,4 0 0,1 16 0,-4 8 1409,0-17 0,-1-1-1409,-7 15 0,3-19 0,-1 0 0,-7 7 0,-2 6 0,5-20 0,1-5 0</inkml:trace>
  <inkml:trace contextRef="#ctx0" brushRef="#br0" timeOffset="41292">27266 1480 8191,'-1'5'0,"-2"-1"0,7-4 0</inkml:trace>
  <inkml:trace contextRef="#ctx0" brushRef="#br0" timeOffset="41801">27443 832 8191,'11'-9'0,"7"7"5063,35-6-5063,-11 11 0,3 5 2818,-23 2-2818,-7 5 1719,-15 5-1719,-4 6 6784,-8 6-6784,0-1 0,-2-5 0,3-3 0,8-6 0,5-5 0,9 1 0,9-6 0,-1 4 0,4-1 0,-11 4 0,-4 7 0,-9 4 0,-4 13 0,-12 2 0,7-10 0,-2 0 0,-5-1 0,-1 1-501,2 4 1,-1 0 500,-3-4 0,-1-1 0,4-4 0,-1-1 0,-2-1 0,1-2 0,-2-1 0,5-3 0</inkml:trace>
  <inkml:trace contextRef="#ctx0" brushRef="#br0" timeOffset="63894">28247 1197 24575,'-8'-10'0,"27"-2"0,15 8 0,9 4-794,6 1 0,3 4 794,-10-1 0,1 2 0,0 3-786,-6 1 0,-1 2 0,0 1 786,18 4 0,-3 2 0,-13 2 0,-4 0 909,10 6-909,-18-3 0,-23-8 0,-7-3 718,-16 9-718,-10 1 0,6-5 0,-3-1 0,-3-1 0,-2 0 0,-6 5 0,-2 1 179,0-1 0,0-2-179,-2 2 0,1-2-537,5-1 0,1-3 537,3-4 0,2-1 0,-6 4 0,21-9 0,13-1 0,10-4 0</inkml:trace>
  <inkml:trace contextRef="#ctx0" brushRef="#br0" timeOffset="65475">29005 1139 8191,'-35'-21'0,"9"6"5063,4-3-5063,9 10 2818,22 10-2818,12 10 0,6 0 0,5 2 0,3 4 0,2 0 0,11 3 0,2 0-119,-6 1 1,0 1 118,-2-3 0,-1 0 0,-8-2 0,-3 0 5815,13 9-5815,-18-7 0,-14-5 0,-13-6 0,-15 13 0,-27 11 0,16-10 0,-5 2 0,2-1 0,-5 3 0,0 0 0,2-2-822,2-2 0,2-1 1,-2 1 821,-11 10 0,-1 1 0,7-5 0,-5 0 0,20-10 0</inkml:trace>
  <inkml:trace contextRef="#ctx0" brushRef="#br0" timeOffset="66675">29373 1169 24575,'22'23'0,"0"-1"0,7 3 0,4-1 0,9 5 0,4 0-446,1-2 0,1-1 446,-15-7 0,1 1 0,-1-1-783,8 4 1,-2 0 782,-4 2 0,-4-2 585,7 8-585,-17-5 0,-16-12 0,-7 2 419,-10 0-419,-13 11 0,-6 0 0,-10 5 0,17-17 0,-2 0 0,-6 3 0,1 0 0,-5 0 0,1 3 0</inkml:trace>
  <inkml:trace contextRef="#ctx0" brushRef="#br0" timeOffset="75267">13065 4919 24575,'-47'-8'0,"0"1"0,1 2 0,2 2 0,5 5 0,1 3 0,-3 4 0,-1 3 0,2 1 0,0 3-1864,0 4 0,2 4 1864,4 5 0,5 4 0,6 8 0,6 5 0,7-5 0,2 2 0,5 2-676,2 4 1,5 1 0,4-1 675,4 3 0,4-1 0,5-5 0,6-4 0,5-5 0,5-7 0,4-8 0,5-7 0,2-7-804,4-7 1,3-6-1,-2-6 804,-11-1 0,-1-4 0,-1-2 0,-1-2 0,-3-2 0,-1-2 0,-2-1 0,-1-1-594,7-6 0,-2-1 1,-6-2 593,-8 2 0,-4-1 0,-5-1 556,-1-11 1,-8 0-557,-11 0 0,-6 0 0,-9-1 0,-6 1 468,5 15 1,-2 1 0,-1 1-469,-16-9 0,-2 4 1296,-4 5 1,0 10-1297,9 15 0,3 4 0,-12 0 0,25 18 0</inkml:trace>
  <inkml:trace contextRef="#ctx0" brushRef="#br0" timeOffset="75768">13156 6038 8191,'-29'-30'0,"-1"0"0,4 4 0,0 4 2531,-5 4 1,0 4-2532,-17 5 0,20 13 0,0 6 1409,2 10 0,1 4-1409,-4 8 0,2 5 0,11-4 0,2 4 0,1 0-235,-2 3 1,1 2 0,3 0 234,4 3 0,2 2 0,3-1 0,1 0 0,3 0 0,2-2 2005,7 10 1,6-5-2006,8-7 0,7-8 0,2-16 0,5-9 0,6-10 0,2-11 0,-14-3 0,0-4 0,-2-3 0,1-4 0,-1-3 0,-2-3 0,-4 0 0,-2-3 0,-3-1 0,-3-1 0,-3-2 0,-4 1 0,-5-13 0,-8 0 0,-3 14 0,-5-1 0,-3 1 0,-5 1 0,-4 2 0,-3 1 0,-6-2 0,-4 1 0,-2 2-853,-1 1 1,-1 3-1,-2 5 853,1 6 0,-1 5 0,0 6 0,-15 8 0,5 13 0,22 6 0,4 6 0,4 5 0,2 10 0,5 5 0,2-4 0,-1-1 0,4-3 0,7 1 0,1 1 0</inkml:trace>
  <inkml:trace contextRef="#ctx0" brushRef="#br0" timeOffset="76211">13088 6692 8191,'-30'-5'0,"0"0"0,-13 0 5063,-2 8-5063,24 6 2818,11-2-2818,5 19 0,3 10 0,4-1 0,2 5 564,-2 5 1,2 3-565,3-4 0,2 4 0,-1 1 559,-1 4 1,-1 0-1,2 2-559,1-10 0,2 1 0,1 0 0,-1 0 0,0-3 0,0 0 0,0 0 0,2-3-489,2 4 0,1-2 0,2-4 489,8 5 0,2-8 0,4-9 0,4-47 0,-20-25 0,-9 10 0,-5-4 0,-5 1 0,-5 0 0,-6-4 0,-6 1-322,0 5 0,-5 2 322,-7 2 0,-3 3 0,2 6 0,-1 4 1954,5 7 0,0 7-1954,-22 25 0,34 6 0,6 7 0,-3 15 0,6 6 0,6-10 0,3 2 0,-1-4 0,-2 0 0,1-4 0,7-4 0,0 1 0</inkml:trace>
  <inkml:trace contextRef="#ctx0" brushRef="#br0" timeOffset="76609">13103 7989 8191,'-42'5'0,"1"0"0,3 4 0,2 4 2531,-4 4 1,3 5-2532,11 3 0,2 3 0,1 0 0,5 2 1409,11 3 0,7 2-1409,5 6 0,5 1 0,8 5 0,6 0-35,-6-14 0,2-1 0,1-1 35,10 15 0,3-4 2496,-1-10 0,0-6-2496,-4-6 0,0-6 0,14-11 0,-12-20 0,-19-24 0,-17-1 0,-11-11 1295,-4 27 0,-5 1-1295,-1-2 0,-3 2 0,-9 3 0,-2 3 513,6 3 0,1 5-513,0 7 0,4 10 0,-6 31-103,29-4 1,4 2 0,-5 11 0,17 1 0</inkml:trace>
  <inkml:trace contextRef="#ctx0" brushRef="#br0" timeOffset="76987">13108 8719 8191,'-41'-6'0,"-1"0"0,6 2 0,1 3 2238,-1 5 1,4 6-2239,7 4 0,4 6 0,3 8 0,6 4 0,7 9 0,6 3 109,3-6 1,2 3-1,4-1-109,2 2 0,3 0 0,2 0 0,3 3 0,3 0 0,2-3 0,-1-6 0,3-2 0,1-4 319,1-5 0,1-2 1,1-5-320,12 1 0,0-9 2109,-4-9 1,-2-5-2110,-7-4 0,-3-4 315,13-27-315,-25-4 0,-21 1 0,-19-6 0,4 24 0,-4 2 0,-4-1 0,-2 2 0,-4 3 0,-1 4 1236,4 7 0,1 6-1236,0 7 0,4 8 0,9 10 0,6 6 0,0 9 0,4 3 143,9 8 1,4-1-1,-5-18 1,2-3 0,9 19-1</inkml:trace>
  <inkml:trace contextRef="#ctx0" brushRef="#br0" timeOffset="77284">13272 9767 8191,'-30'-5'0,"0"0"0,-2 1 0,1 4 2506,0 5 1,3 4-2507,-10 13 2824,30 21-2824,21-14 0,8 0 0,3 2 0,4 0 223,8 2 1,4-3-224,-1-8 0,0-4 2716,-9-6 0,-2-5-2716,22-15 49,-28-27-49,-17 8 0,-6-3 0,-8-8 0,-6-2-1049,-3 0 1,-6 0 1048,1 12 0,-3 0 0,-1 1 0,-11-9 0,-2 2 133,-2 3 0,2 4 0,13 10 0,4 3 0,-6-6 1</inkml:trace>
  <inkml:trace contextRef="#ctx0" brushRef="#br0" timeOffset="81563">15632 8010 24575,'-38'5'0,"1"0"0,-1 0 0,-10 5 0,5 4 0,-1 20 0,29-8 0,6 3 0,6 9 0,8 1 0,4 2 0,6-1 0,8 5 0,7-3-1278,4-10 0,5-6 1278,1-6 0,1-6-328,2-8 1,-1-6 327,-5-8 0,-2-5-252,11-15 252,-21-21 0,-27 12 0,-7-2 0,-2 4 0,-2 0 0,-9-10 0,-4 4 0,4 15 0,-2 4 0,-1 4 0,0 5 0,-15 3 447,3 23 0,20-5 0,4 8 1</inkml:trace>
  <inkml:trace contextRef="#ctx0" brushRef="#br0" timeOffset="81980">16135 8475 24575,'-26'-12'0,"0"0"0,-13 0 0,26 41 0,20 16 0,8 5 0,-4-11 0,4-1-660,4 0 0,4 1 0,2-7 660,4-10 0,2-6 238,4-2 0,0-6-238,6-9 0,-6-8 0,-29-5 0,-6-17 0,-16-2 0,2 8 0,-3-1 752,-6-3 0,-3 1-752,-4 4 0,0 3 0,5 0 0,-1 4 0,-19 10 0,14 32 0,18 23 0,9-11 0,6 2-970,10 2 0,8-2 970,9 1 0,1-4 0,6 6 0,5-16 0</inkml:trace>
  <inkml:trace contextRef="#ctx0" brushRef="#br0" timeOffset="83751">15870 9083 8191,'-9'-22'0,"3"3"5063,-3 12-5063,2 4 2818,-12 5-2818,-5 13 1719,-11 9-1719,6 13 0,3-1 0,20 9 0,7-12 0,21 8 3392,6-22 0,3-3-3392,19 5 0,-13-14 0,0-5 0,5-17 0,-12-4 0,-12-16 0,-17 8 0,-14-18 0,-16 7 0,-10 1 0,-10 11 0,-4 17 0,2 24 0,18-6 0,11 10 0</inkml:trace>
  <inkml:trace contextRef="#ctx0" brushRef="#br0" timeOffset="85043">15744 10151 8191,'-11'-13'0,"1"0"5063,1 4-5063,-10-3 2818,4 6-2818,-15-1 1719,4 14-1719,-6 2 6784,2 16-6784,4 14 0,16-12 0,5 3 0,3 5 0,5 0 0,4-5 0,5-1 0,5-3 0,7-5-737,6-8 1,4-7 736,7-7 0,2-5 0,1-2 0,-2-3 0,2-4 0,-5-3 0,7-7 0,-14-5 0,-28 11 0,-14-13 0,-16 7 0,-13-7 0,-7 8 0,-1 10 0,13 11 0,12 4 0,14 4 0</inkml:trace>
  <inkml:trace contextRef="#ctx0" brushRef="#br0" timeOffset="85417">15995 10468 8191,'-42'-20'0,"6"7"5063,4 11-5063,5 13 2818,9 15-2818,5 11 0,14 16 1719,18-9-1719,15-4 0,15-22 2926,-19-16 0,1-5-2926,1-1 0,-1-4-255,-3-5 0,-3-2 255,11-6 0,-23-5 0,-8 9 0,-10 0 0,2 3 0,-3 5 0,4 5 0</inkml:trace>
  <inkml:trace contextRef="#ctx0" brushRef="#br0" timeOffset="85836">16673 10425 8191,'-23'-18'0,"0"1"0,-11-7 5063,1 14-5063,14 14 2818,-4 15-2818,7 3 1719,11 17-1719,6-15 6784,26 2-6784,20-20 0,-19-7 0,0-3 0,4-1 0,-2-4 0,-4-5 0,-3-1 0,4-9 0,-10-9 0,-18 1 0,-5 5 0,-10-6 0,-6 19 0,-7 6 0,-5 22 0,7 14 0,9-6 0,9-1 0</inkml:trace>
  <inkml:trace contextRef="#ctx0" brushRef="#br0" timeOffset="86518">17241 10473 24575,'-13'-7'0,"4"2"0,-5 10 0,-1 24 0,6-3 0,1 3 0,1 6 0,2 1 0,2 3 0,5-1 0,5-8 0,5-3-366,6-3 0,4-3 366,3-5 0,1-3 0,4-1 0,1-4 0,0-1 0,0-3 0,3-1 0,0-2 0,-6-4 0,0-2 132,25-4-132,-16-18 0,-13 2 0,-5-16 0,-7-6 0,-10 17 0,-3-2 0,-3 1 0,-3-1 0,-1 1 0,-4 1 0,-7 3 0,-2 3 0,-18-5 0,13 17 0,-3 4 0,-26 9 0,21 0 0,7 4 0</inkml:trace>
  <inkml:trace contextRef="#ctx0" brushRef="#br0" timeOffset="89276">20203 10480 8191,'-27'-18'0,"-1"-3"5063,-15-13-5063,18 19 0,0-1 0,-7-4 0,-1-1 515,-4 0 0,-3 2-515,-8 1 0,-3 0 0,13 6 0,0 0 0,-1 2 0,-5 2 0,-2 2 0,0 1-311,-4 0 0,0 1 0,-1 1 311,-4 1 0,0 2 0,-2 2 0,13 2 0,-1 1 0,-1 2 0,0 1 0,-4 2 0,-1 1 0,0 1 0,0 3 0,8-1 0,0 2 0,0 2 0,1 0 0,-1 2 0,-2 0 0,0 2 0,1 1 0,-1 1 0,1 1 0,-1 4 0,0 1 0,1 2 0,-1 0 0,2 0 0,0 1 0,0 1 0,1 0 0,1 1 0,0 1-288,0 0 1,1 2 0,0 0 0,1 0 0,1 1 287,2-1 0,0 1 0,0 0 0,2 0 0,1 1-331,3-2 0,0 0 0,2 1 1,1 1-1,1-1 331,2 0 0,1 1 0,1 0 0,2 0 0,2 0 0,1 7 0,1 1 0,4 0 0,3 0 1,3-1 0,2 0 1,4 0-1,4-1-1,4-2 0,4-2 0,2 0 0,4 0 0,2 1 0,3 0 0,3-1 0,3-2 0,5-1 0,3-2 0,2-1 0,3-2 0,-5-6 0,1 0 0,3-1 0,0-1 0,3-2 0,-3-3 0,1 0 0,2-2 0,1 0 0,1-1 0,1-1 0,-2-2 0,0-1 0,1-1 0,1 0 0,1 0 0,1-1 0,0-1 0,-1 1 0,1-1 0,0 0 0,1-1 0,0 0 0,1-1 0,1 0 0,0-1-143,-2 0 0,1-2 0,0 0 0,1 0 0,1-1 0,-1 0 0,1-1 1,1 0-1,-1 0 143,-2 0 0,1-1 0,0 0 0,0 0 0,0-1 0,1 0 0,-1 0 0,1-1 0,0 1 0,0-1-11,-3 0 1,1-1 0,-1 1 0,1-1 0,0 0 0,0-1 0,0 1 0,0-1 0,0 0 0,0 1 0,-1-1 10,5 0 0,-1-1 0,1 1 0,-1-1 0,1 0 0,-1 0 0,0 1 0,0-2 0,0 1 0,-1 0-60,-1 0 1,-1 0 0,0 0 0,0 0-1,0 0 1,0 0 0,-1-1 0,-1 0-1,1 1 1,-2-1 59,7-1 0,0 0 0,-1 0 0,0 0 0,-1-1 0,-1 1 0,0-1 0,-1-1 179,2 0 0,-1 0 0,0 0 0,-2 0 1,1-2-1,-1 0 0,1-2-179,0-2 0,1-1 0,0-1 0,-1-1 0,-1-1 0,-3 0 0,-2 0 0,10-5 0,-5 0 0,-3-2 0,1-2 0,2-1 0,2-1 0,-6-4 0,-13-6 0,-19-5 0,-11-6 0,-5-2 0,-1 2 0,1 7 0,-1 0 0,-3 0 0,-2-4 0,-3-3 0,-3-4 0,-2-2 0,-1 1 0,-1 2 0,1 4 0,-1 1 0,-1 1 0,-1 0 0,-2 0 0,-3-3 0,-2 1 0,-2-1 0,-1 1 0,0 0 0,3 5 0,-1 1 0,0 0 0,-1 0 0,0 0 0,-2 1-19,-1-2 1,-1 1 0,-1 0-1,-1-1 1,-1 2 0,0-1 18,3 5 0,0 0 0,-2 0 0,1 0 0,-2 1 0,1-1 0,-2 1 0,0-1 0,-1 0 0,-1 0 0,0 0 0,0 0 0,-2 1 0,1-1 0,1 4 0,1-1 0,-1 0 0,-1 0 0,0 1 0,0 0 0,-1 0 0,-1 1-154,-2 0 0,0-1 1,-1 2-1,0-1 1,-1 1-1,-1 1 1,0-1-1,0 1 154,2 2 0,0 0 0,0 1 0,-1-1 0,0 1 0,-1 1 0,0-1 0,0 2 0,0 0 0,-1 0 0,0 1 0,-1 1 0,1 0 0,-2 0 0,1 1 0,0 0 0,-1 1 0,0 0 0,0 0 0,-1 0 0,0 1 0,0 0 0,0 1 0,-1 0 0,1 0 0,-1 1 0,0 0 0,0 1 0,-1 0 0,1 1 0,-1 0 0,0 0 0,0 1 0,0 1 0,-1-1 0,1 1 0,0 1 0,0 0 0,-1 0 0,1 0 0,-1 2 0,0-1 0,1 1 0,-1 0 0,1 1 0,0 0 0,0 0 0,0 1 0,1 1 0,-1-1 0,0 2 0,1-1 0,0 1 0,-1 0 38,3 0 0,-1 1 0,1 0 0,0 0 0,-1 0 0,2 1 0,-1 0 1,0 1-1,1 0-38,-4 0 0,0 0 0,1 1 0,0 0 0,0 0 0,0 0 0,1 1 0,0 0 0,-4 0 0,1 0 0,-1 1 0,2 0 0,-1 0 0,1 0 0,1 2 0,3-1 0,-1 1 0,2 1 0,-1 0 0,2 0 0,-1 0 0,2 1 0,-3 1 0,0-1 0,1 1 0,1 1 0,1 1 0,1 0 51,-2 3 1,2 1 0,1 1 0,1 0 0,2 2-52,-6 2 0,2 1 0,2 1 0,2 2 697,-4 7 0,2 3 0,5 1-697,7-3 0,4 2 0,4 2 0,0 17 0,10 3 666,9-3 0,10 1-666,5-14 0,7 0 0,0 1 0,3 1 0,2 1 0,4-1 0,-2-6 0,3 0 0,2 0 0,0-1 0,3 3 0,1 0 0,1 1 0,1-1 0,-4-2 0,2-1 0,1 1 0,0 0 0,1-1 0,3 1 0,1-1 0,0 0 0,1 0 0,1 1-75,-4-3 0,1 0 1,0 1-1,1-1 0,0 1 1,1-2 74,2 1 0,1-2 0,1 1 0,0-1 0,0 0 0,1 1-338,-5-4 0,1 1 1,0 0-1,1 0 1,-1 0-1,2-1 0,-1-1 338,3 0 0,-1 0 0,1-1 0,1 0 0,0 0 0,1-1 0,0 1-152,-2-2 0,0 1 1,1 0-1,1-1 1,0 1-1,0-1 1,1-1-1,1 0 152,-3-2 0,0 0 0,1-1 0,1 0 0,-1-1 0,2 1 0,-1-1 0,1 0 0,0 0 0,-1 0 0,0 0 0,0-1 0,1 1 0,0-1 0,0 0 0,0 0 0,1 0 0,0 0 0,-1-1 0,1 0 0,0 0 0,0-1 0,0 1 0,1-1 0,-1 0 0,1-1 0,0 1 0,0-1 0,0 0 0,-2-1 0,-1-1 0,1 1 0,1-1 0,-1 0 0,0 0 0,1-1 0,-1 1 0,0-1 0,0 0 0,-1 0 0,3 0 0,0 1 0,-1-1 0,0 0 0,0-1 0,0 1 0,0-1 0,-1 0 0,2 0 0,-1-1 0,1 0 0,0-1 0,0 0 0,1 0 0,-1 0 0,1-1 0,-1 0 0,-1 0 0,1-1 0,-2 1 0,2-1 0,-1 0 0,0-1 0,0 1 0,-1-1 0,0 0 0,0-1 0,0 0 0,-1-1 0,5 0 0,1-1 0,-1-1 0,1 1 0,-2-2 0,-2 1 0,-2 0 0,-4 0 0,15-1 0,-4 1 0,-4-1 0,-1 0 0,3-4 0,0 1 0,0 0 0</inkml:trace>
  <inkml:trace contextRef="#ctx0" brushRef="#br0" timeOffset="102909">15500 8192 8191,'-6'7'0,"12"-38"2413,-1 7 1,4-5-2414,3-6 0,5-5 0,1 0 0,-1 3 0,2 0 0,1-2 0,1-1-408,-1 1 0,1-1 0,1-1 0,0-1 0,1-2 408,-1 2 0,2-1 0,-1-2 0,2 0 0,-1-1 0,1 0 0,-1 3 0,0-1 0,0 0 0,0-1 0,1 0 0,0 0 0,1 0-120,0-2 0,1 0 1,0 0-1,1 0 1,-1 0-1,1 0 1,1 2 119,-1 1 0,0 0 0,1 1 0,0 0 0,0 2 0,0 0 0,0 1 0,1-2 0,2 1 0,-1 1 0,0 1 0,0 2 0,-1 2 187,8-6 0,-1 2 1,-1 4-1,-3 3 1,-3 2-1,-3 4 1,-3 5-1,18-6 0</inkml:trace>
  <inkml:trace contextRef="#ctx0" brushRef="#br0" timeOffset="103827">16244 8899 24575,'18'-14'0,"14"-24"0,-2 0 0,4-6 0,-6 7 0,1-3 0,3-2-2458,-4 5 0,3-2 1,0-1-1,1 0 2244,-4 5 0,1-1 1,0 0-1,1 0 1,1-1 213,2-4 0,2-1 0,0 0 0,1 0 0,0 0-394,-4 7 0,1-1 0,0 1 0,0-1 0,1 1 1,-1 0 393,0-1 0,0 0 0,1 0 0,-1 0 0,0 2 0,0 0 260,4-2 0,0 1 0,0 1 0,-1 1 0,-2 1-260,2-1 0,-1 2 0,-2 1 0,-2 2 0,2 2 0,-3 2 0,-4 4 0,12-13 0,-22 20 0,-18 9 0</inkml:trace>
  <inkml:trace contextRef="#ctx0" brushRef="#br0" timeOffset="104542">15857 8503 24575,'24'-19'0,"5"-16"0,-3 1 0,2-5-804,-6 7 0,0-3 0,1-2 804,6-7 0,1-3 0,0-1-1158,-4 7 0,0-2 1,0 0-1,1 0 1158,1-3 0,0-1 0,1 0 0,-2 0 0,1 1 0,-1-1 0,-1 0 0,0 2 0,-2 4 0,-1 2 0,-1 0 0,-1 2 0,1-3 0,-1 1 0,-3 4 0,0-3 0,-2 6 0,-2 1 0,-10 17 0</inkml:trace>
  <inkml:trace contextRef="#ctx0" brushRef="#br0" timeOffset="105192">15168 8362 24575,'5'-36'0,"0"-15"0,1 11 0,-1-4-645,-1 8 1,0-2 0,0-2 644,2-10 0,0-3 0,0-2-1448,-1 6 0,0-1 0,0-1 0,1-2 1448,-1 7 0,2 0 0,-1-2 0,1 1 0,0-2 0,1-3 0,0-1 0,1 0 0,-1 0 0,0 0 0,-1 3 0,0 1 0,0-1 0,0 2 0,1 1 0,1-6 0,2 0 0,-1 3 0,-2 1 0,-3-2 0,0 3 0,-1 5 320,2 3 1,-1 7 0,-5-2-1,0 31 1</inkml:trace>
  <inkml:trace contextRef="#ctx0" brushRef="#br0" timeOffset="106644">19081 10493 24575,'4'-24'0,"8"-4"0,1 5 0,3-1 0,5 0 0,4 0-2852,11-7 0,4 0 2852,-8 6 0,3-1 0,1 0 0,8-2 0,3 1 0,2-3 0,-8 4 0,1-1 0,1-2 0,1 1-200,3-2 1,2-1-1,-2 0 1,-3 4 0,-5 3-1,-2 2 1,-3 0 0,11-8-1,0 0 1</inkml:trace>
  <inkml:trace contextRef="#ctx0" brushRef="#br0" timeOffset="108068">23246 12237 8191,'-12'17'0,"4"-4"5063,2 0-5063,2-4 2818,8-6-2818,5-10 0,17-27 0,-3 3 0,2-5-429,-2 2 1,2-3 0,1-2 428,-5 5 0,2-1 0,0 0 0,0-2 0,4-5 0,0 0 0,1-1 0,0 0 0,0 1 0,0 0 0,0 0 0,0 2 0,-2 4 0,0 2 0,0 0 0,-1 2 0,3-5 0,-2 2 0,-1 5 1059,0 5 0,-4 4 0,-2-3 0,-15 20 1</inkml:trace>
  <inkml:trace contextRef="#ctx0" brushRef="#br0" timeOffset="189621">14027 15241 8191,'-3'-13'0,"4"3"5063,-3-6-5063,7 3 2818,-5-5-2818,3-5 1719,-3-3-1719,0 1 6784,0-5-6784,-4-2 0,3-8 0,-3-7 0,4-6 0,-3 22 0,1 0 0,-1-3 0,0-2-705,0-2 0,0 0 705,-2 0 0,0 0 0,2-4 0,-1 1 0,-1 2 0,-1 0 0,3-6 0,0 0 0,0 6 0,1 0 0,2-3 0,0 1 0,1 2 0,-2 1 0,-1 0 0,-1 0 0,3-4 0,-1 1 0,-1 2 0,-1 0 0,3-3 0,0 1 0,0 5 0,0 2 0,4-21 0,-3 17 0,2 18 0,-3 15 0,0 9 0,0 10 1410,3 3-1410,-3 13 0,3 10 0,-1-10 0,1 2 0,-3 5 0,1 2-961,4-1 0,0 2 961,-5 8 0,1 0 0,4-5 0,0 0 0,-4-6 0,-1 0 0,0 1-1392,3 15 0,-1 2 1392,-1-14 0,-1 2 0,-1 0 0,0 0 0,-2 0 0,2 1 0,0 3 0,0 1 0,1 0-927,0-2 0,0-1 1,0 1 926,0 2 0,0 0 0,2-1 0,1-6 0,1-1 0,-1 2-237,-2 11 1,-1 2 0,1-3 236,4 4 0,0-2 0,-4-12 0,-1 1 0,0-3 0,3 2 0,-1-3 0,-2-4 0,0 0 0,0 0 0,0 0 0,0-4 0,0-1 0,0 17 1272,0-9-1272,0-13 2393,0-1-2393,0-11 3413,0 0-3413,0-12 1117,0-6-1117,0-9 0,0-10 0,0-8 0,0-21 0,-2 16 0,-1-3 0,0-8 0,-1-3-1185,1 11 1,-2 0 0,1-2 1184,0 0 0,0-1 0,0-1 0,-1-3 0,1-1 0,0 0 0,1 0 0,1 0 0,0 0 0,0-1 0,0 0 0,1 2 0,0 5 0,2 1 0,-1 1-674,0-14 1,0 3 673,0 12 0,0 2 0,0-18 0,0 20 0,-2 16 0,3 18 3270,1 20-3270,6 17 0,-3-6 0,-1 3 0,-1 13 0,0 4-779,0-13 1,1 2-1,-1 1 779,-2 11 0,-1 2 0,1 1 0,1-13 0,1 1 0,0 0 0,0 1 0,-1 3 0,0 1 0,-1 1 0,1-1 0,0-2 0,-1 1 0,1 0 0,0-1 0,1 1 0,0-1 0,0 1 0,0-2 0,-1 12 0,1 0 0,-1-2 0,0-1 0,0-1 0,1-6 0,0-2 0,-1-5 0,-2-9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15:42.378"/>
    </inkml:context>
    <inkml:brush xml:id="br0">
      <inkml:brushProperty name="width" value="0.05292" units="cm"/>
      <inkml:brushProperty name="height" value="0.05292" units="cm"/>
      <inkml:brushProperty name="color" value="#FF0000"/>
    </inkml:brush>
  </inkml:definitions>
  <inkml:trace contextRef="#ctx0" brushRef="#br0">17540 17162 8191,'2'3'0,"11"-1"5063,-2-2-5063,12 0 2818,-13 2-2818,6 1 1719,-8 3-1719,0 2 6784,-10 1-6784,-11 12 0,-7 4 0,-8 12 0,5-2 0,2 0 0,8-14 0,5-2 0,8-12 0,9-2 0,11-7 0,5-2 0,13-1 0,-11-1 0,0 3 0,-15 0 0,-7 1 0,-1 2 0</inkml:trace>
  <inkml:trace contextRef="#ctx0" brushRef="#br0" timeOffset="1783">8803 10340 8191,'1'-9'0,"12"-13"5063,17-11-5063,-10 8 0,2-1 0,4 1 0,1 0 1196,0-2 1,-1 2-1197,10-3 0,-11 9 0,-18 14 0</inkml:trace>
  <inkml:trace contextRef="#ctx0" brushRef="#br0" timeOffset="2024">9160 9519 8191,'-7'9'0,"4"0"5063,5 10-5063,9 9 0,4 19 0,-5-17 0,0 2 1181,1 2 0,-1 1-1181,-1-2 0,-1-3 1782,7 17-1782,-5-20 0,-4-19 0,-2-4 0</inkml:trace>
  <inkml:trace contextRef="#ctx0" brushRef="#br0" timeOffset="2316">9367 9670 8191,'-10'12'0,"4"2"5063,1 16-5063,9-3 2818,4 2-2818,5-8 1719,11-18-1719,-2-10 6784,0-7-6784,-7-12 0,-9 7 0,-5-5 0,-7 7 0,-8-3 0,2 5 0,-4 4 0,11 7 0,1 4 0</inkml:trace>
  <inkml:trace contextRef="#ctx0" brushRef="#br0" timeOffset="2837">9573 9581 9744,'-6'-4'0,"-1"1"5106,-2-1-5106,0 7 2576,2 0-2576,2 6 1510,5 0-1510,5-2 5639,12-6-5639,-2-5 0,15-8 0,-14-2 0,4 1 0,-12-4 0,-3 8 0,-3-4 0,-6 4 0,-1 4 0,-4 5 0,6 5 0,0 4 0,7 3 0,-1 2 0,5 16 0,-1 3 0,1-4 0,-1 2 0,-3 0 0,-1 1 0,4 10 0,0-1-675,-5-5 1,-2 0 674,1 4 0,-2 1 0,-3-6 0,-3 0 0,-2-3 0,-2-1 0,-1-2 0,-1-3 0,-10 4 0,4-14 0,0-22 0,12 1 0,-3-5 0</inkml:trace>
  <inkml:trace contextRef="#ctx0" brushRef="#br0" timeOffset="3232">9748 9361 24575,'13'17'0,"-2"7"0,-2 2 0,0 12 0,-1-4 0,0 4 0,-3-16 0,2-5 0,-6-13 0,3-2 0</inkml:trace>
  <inkml:trace contextRef="#ctx0" brushRef="#br0" timeOffset="3507">9922 9419 8191,'-8'14'0,"-1"2"5063,7-2-5063,3-1 2818,8-4-2818,4-8 1719,1-6-1719,-2-2 6784,-4-6-6784,-6 3 0,-2-2 0,-5-1 0,-1 3 0,-5-1 0,1 6 0,-3 3 0,8 2 0,1 0 0</inkml:trace>
  <inkml:trace contextRef="#ctx0" brushRef="#br0" timeOffset="3783">10136 8829 8191,'-11'-2'0,"2"25"4111,7 28-4111,4-13 0,1 2 0,5 6 0,1 0 0,-1-6 0,2-3 0,4-3 0,2-4 0,10 9 2925,-2-18-2925,-1-14 0,-13-4 0,-3-3 0</inkml:trace>
  <inkml:trace contextRef="#ctx0" brushRef="#br0" timeOffset="4407">10360 8896 8191,'0'2'0,"2"2"5063,7 3-5063,2 12 0,-2 16 0,3 13 1409,-4-14 0,0 0-1409,-2-2 0,-1-1 0,3 7 0,0-1 393,-3-9 1,0 0-394,0 6 0,0-1 6322,4 9-6322,-4-4 0,-5-22 0,-4-16 0,-5-29 0,0-20 0,6 7 0,1-5-2512,-1-6 1,1-2 2511,1 16 0,1 0 0,1 0 0,1-12 0,0 3 0,0 11 0,1 6 0,10 0 0,-6 21 0,9 25 0,-9 6 0,1 11 6417,-5 0-6417,-5-7 0,-1-5 0,-4-7 0,0-8 0,2-1 0,1-4 0</inkml:trace>
  <inkml:trace contextRef="#ctx0" brushRef="#br0" timeOffset="4703">10515 8809 8191,'16'8'0,"-4"1"5063,10 14-5063,-3-2 2818,-1 0-2818,-2-7 1719,-6-4-1719,-3-11 6784,0-6-6784,-1-20 0,-7-20 0,0 17 0,0-3 0,-1-5 0,-2 0 0,-1 2 0,1 2 0,3-7 0,-4 14 0</inkml:trace>
  <inkml:trace contextRef="#ctx0" brushRef="#br0" timeOffset="4999">10586 8409 24575,'40'10'0,"5"6"0,-7 17-1212,-14-13 1,1 2 1211,-2 6 0,-2 2 247,-1-1 0,-2 1-247,-1 1 0,-3 1 0,-5-1 0,-3-1 232,1 1 1,-3 0-233,-4 4 0,-4-1 0,-10 18 0,3-13 0,-1-22 0</inkml:trace>
  <inkml:trace contextRef="#ctx0" brushRef="#br0" timeOffset="10009">17667 15952 24575,'-4'-26'0,"8"-8"0,-7-13-870,5 14 0,0-2 870,-2-3 0,0-2 0,0-11 0,0-3 0,2 1 0,2-2 0,-2 13 0,0-1 0,0 0 0,2 2 0,0 1 0,0-2 0,2-2 0,0-2 0,0 2-1095,0 3 0,0 0 1,1 0 1094,1-2 0,0 0 0,1 1 0,-1 1 0,0 1 0,0 0-196,-3 1 0,-1 1 0,0 0 196,2 0 0,0 0 0,-2 1 0,-3-13 0,0 1 0,1-3 0,1-1 0,0 0 0,-1 0 0,-1-1 0,-1 0 0,3 0 0,0 1 0,0 3 0,-1 3 0,-2 10 0,1 2 0,2 1 0,-1 1 0,-2-7 675,0 8-675,0 2 2820,0 11-2820,0-4 2117,4-1-2117,-3 5 0,2-5 0,-3 11 0,-4 6 0,3 4 0,-3 5 0</inkml:trace>
  <inkml:trace contextRef="#ctx0" brushRef="#br0" timeOffset="11266">17817 13622 8191,'-7'-1'0,"0"-2"5063,2-10-5063,2 0 2818,-2-5-2818,5 1 1719,-6-6-1719,1-9 0,-5-15 0,5-8 3392,0 22 0,1-2-3392,3 1 0,0-2 0,-1-5 0,0-1 0,-1 0 0,0 0 0,3-7 0,-1 0-1132,-4 2 1,0 1 1131,2-6 0,-1-1 0,-1 0 0,-1 0-841,2-1 1,1 0 840,0 12 0,-1 0 0,0 0 0,2 3 0,-1 0 0,1 0 0,0-5 0,0-2 0,-1 2 0,0 3 0,-1 0 0,1 0 0,0-6 0,1 0 0,0 0-1031,-1 3 0,1 1 1,0-2 1030,0-3 0,0-1 0,0-3 0,2 1 0,0-3 0,0-1 0,0 3 0,0 9 0,1 2 0,-1 0 0,-1-2 0,0-11 0,0-2 0,-1 0 0,1 4 0,0 1 0,1 4 0,-1 0 0,-2-1 0,-1 1 0,0-1 0,0 0 0,-1 1 0,1-1-698,2 4 0,-1 1 1,0-1 697,-2-3 0,-2 0 0,2 0 0,4 4 0,1 0 0,0-1 0,-2-1 0,0 0 0,1-1 0,0 3 0,1 0 0,1 0 0,0-2 0,1-1 0,0 2 0,-1 5 0,-1 0 0,0 1 0,2-2 0,0-1 0,0 2-115,-2-8 0,0 1 115,-1 1 0,2 1 565,1 8 0,0 2-565,-1-1 0,-1 2 0,5-22 1150,-4 25 1,-2 0-1151,-3-18 2601,3 1-2601,-3 9 2529,0 6-2529,3 6 0,-2 6 0,0 4 175,2 6 0,-1 2 0,2 4 0</inkml:trace>
  <inkml:trace contextRef="#ctx0" brushRef="#br0" timeOffset="12310">17569 9015 8191,'2'-10'0,"0"2"5063,-2-5-5063,0 0 2818,3 0-2818,-3-11 0,-1-1 0,0-20 0,-2 3 0,2 10 0,2-2 234,-1 2 1,0 0-235,-3-8 0,1-3 0,1 2 0,0-2 0,-1-9 0,-1-1 1870,3 0 0,0-2-1870,0 11 0,0-1 0,0-1 0,0 1 0,0-1 0,0 0 0,0-8 0,0-1 0,0-1-996,0 14 0,0 1 0,0-1 0,0-1 996,0-3 0,0-1 0,0 0 0,0 0 0,0 1 0,1 0 0,-1 1 0,-1-1 0,0-1 0,-1 0 0,1 0 0,0 0 0,0 0 0,1 0 0,0 0 0,-1 0 0,-1 2 0,-2-1 0,1 1 0,1-1 0,1-4 0,1 0 0,0-1 0,-1 1 0,-1 0 0,-2 1 0,1 0 0,1-1 0,0-4 0,2 0 0,0-1 0,0 0 0,-1 0 0,-1 1 0,0-1 0,1 0 0,1 0 0,0 0 0,0 0 0,0 1 0,0 0 0,1 1 0,-1 0 0,-1 2 0,0 2 0,0 2 0,-1 0 0,0 0 0,1 3 0,-1 1 0,1 0 0,-2 0 0,0-8 0,-1 0 0,-1 2 0,-1 7 0,0 1 0,1 1 0,-2-14 0,1 4 0,-2 13 0,0 4 0,0-14 306,3 20 1,2 19-1,3 4 1</inkml:trace>
  <inkml:trace contextRef="#ctx0" brushRef="#br0" timeOffset="13360">24716 3057 8191,'2'16'0,"0"12"815,-1 5 1,-1 8 0,-1 0-816,2 13 0,-2 2 0,0-7 0,-1 3 0,0-3 0,0-9 0,0-3 0,0-1 0,0 8 0,2-3 605,-1-9 1,1-3-1,6 2 1,-3-17 0</inkml:trace>
  <inkml:trace contextRef="#ctx0" brushRef="#br0" timeOffset="13687">24946 3529 8191,'-22'4'0,"1"19"5063,18-6-5063,5 12 2818,17-17-2818,6-10 1719,9-11-1719,-5-9 6784,-3-11-6784,-10 1 0,-8-4 0,-9 6 0,-5 6 0,-14 4 0,-2 7 0,-3 4 0,7 6 0,10 2 0,6 1 0</inkml:trace>
  <inkml:trace contextRef="#ctx0" brushRef="#br0" timeOffset="14066">25253 3415 8191,'-16'-3'0,"1"7"5063,-1 1-5063,8 5 2818,8-1-2818,5 0 1719,5-7-1719,10-6 6784,-1-5-6784,1-3 0,-7 7 0,-6 6 0,-3 23 0,2 26 0,-1-5 0,-3-14 0,1-2 0,-2-4 0,-4-2 0,-3-9 0,-1-3 0,-3-4 0,-4-2 0,-3-2 0,7-1 0,3-2 0</inkml:trace>
  <inkml:trace contextRef="#ctx0" brushRef="#br0" timeOffset="14633">25473 3548 24575,'-1'-9'0,"13"-3"0,16 6 0,12-1 0,-7 12 0,-6 1 0,-22 14 0,-6 8 0,-12 12 0,-6 3 0,4 2 0,1-15 0,12-4 0,10-15 0,10-10 0,7-3 0,14-6 0,-6-4 0,-8 6 0,-11-1 0</inkml:trace>
  <inkml:trace contextRef="#ctx0" brushRef="#br0" timeOffset="14975">26383 2454 8191,'-13'3'0,"-13"16"4456,6 6-4456,0 4 0,0 5 0,-1 6 0,3 4 0,4-5 0,2 2 0,1 1 0,-1 0 0,1 2 0,4 1 0,3 4 0,4 1 0,2 0 0,4-3 0,3-1 0,2 0 75,3 1 1,3-1 0,3-1-76,3-4 0,2-2 0,1-1 0,-2-2 0,0-2 0,2-2 158,1-4 0,2-2 0,-4-2 1,-4-1-1,-2-3 0,17 5 1</inkml:trace>
  <inkml:trace contextRef="#ctx0" brushRef="#br0" timeOffset="18536">26926 2378 8191,'2'3'0,"0"9"5063,-2 19-5063,0 9 0,0 7 0,-3-7 2818,2-8-2818,1-18 1719,5-21-1719,19-28 0,-10 11 0,0-2 3392,4-3 0,0 1-3392,0-1 0,-1 3 0,3-4 0,-3 8 0,-8 22 0,0 22 0,0 7 0,0 11 0,-4-1 0,-1-17 0,0-11 0,9-25 0,6-15 0,9-13 0,-5 1 0,-5 15 0,-6 15 0,-2 18 0,-4 6 0,-1 5 0,-3-5 0,2 0 0,7-11 0,-6 1 0,3-5 0</inkml:trace>
  <inkml:trace contextRef="#ctx0" brushRef="#br0" timeOffset="18857">27366 2388 24575,'24'-10'0,"-3"-5"0,0 1 0,-4-5 0,-12 9 0,-2-3 0,-5 4 0,-5 2 0,0 5 0,-2 4 0,-3 15 0,6 12 0,3 11 0,21-2 0,11-10 0,20-15 0,-19-11 0,1-4 0,-2-3 0,-1 0 0,11-2 0,-19-1 0</inkml:trace>
  <inkml:trace contextRef="#ctx0" brushRef="#br0" timeOffset="19291">27744 2372 8191,'-6'-13'0,"1"-1"5063,-2 3-5063,-4 5 2818,-3 10-2818,-6 10 1719,6 12-1719,17-11 6784,18-5-6784,14-24 0,7-10 0,-14 3 0,-5 7 0,-11 11 0,-3 8 0,0 12 0,-4 5 0,2 9 0,-6 1 0,2-10 0,1-11 0,15-31 0,14-19-562,-9 10 1,0-1 561,-1 8 0,-1 1 0,10-10 0,-17 45 0,-11 5 0,-8 19 0,5-16 0,4-7 280,6-13 1,-1-3 0,-3-2 0</inkml:trace>
  <inkml:trace contextRef="#ctx0" brushRef="#br0" timeOffset="19917">28543 1860 8191,'-7'-7'0,"0"2"5063,-5 8-5063,-1 13 0,-11 26 0,10-12 0,2 3-299,-4 15 0,3 2 299,-1 4 0,4 0 0,5-2 0,3-2 844,4-7 0,4-3-844,16 6 1269,15-20 0,-18-18 0,2-3 0</inkml:trace>
  <inkml:trace contextRef="#ctx0" brushRef="#br0" timeOffset="20424">28786 2169 9238,'-2'-4'0,"-1"5"5119,-4 6-5119,-1 6 2658,5 11-2658,1 1 1577,9 7-1577,-2-10 5983,24-3-5983,-5-17 0,21-3 0,-5-16 0,-14 9 0,-6-4 0</inkml:trace>
  <inkml:trace contextRef="#ctx0" brushRef="#br0" timeOffset="20683">29139 1779 8191,'-17'8'0,"5"4"5063,-1 15-5063,5 13 0,3-10 0,0 2 1409,2-1 0,0 1-1409,0-1 0,1-1 1719,5 10-1719,1-15 6784,7-17-6784,3-6 0,-1-6 0,4 0 0,-12 0 0,3 1 0</inkml:trace>
  <inkml:trace contextRef="#ctx0" brushRef="#br0" timeOffset="20951">29161 2054 24575,'0'19'0,"-2"-4"0,3 5 0,1-7 0,8-8 0,10-5 0,8-13 0,-2 1 0,9-18 0,-18 13 0,8-16 0,-15 8 0,-6 11 0,-4 9 0,-5 25 0,3-2 0,6 2 0,1-9 0,14-10 0,-12 0 0,8-5 0</inkml:trace>
  <inkml:trace contextRef="#ctx0" brushRef="#br0" timeOffset="21224">29499 1940 24575,'-12'5'0,"2"0"0,8 4 0,2 0 0,4-2 0,3 0 0,6-2 0,0 2 0,7 8 0,-7-4 0,-2 15 0,-14-11 0,-3 5 0,-4-7 0,1-6 0,4-7 0,1 1 0,4-5 0</inkml:trace>
  <inkml:trace contextRef="#ctx0" brushRef="#br0" timeOffset="21375">29616 1968 24575,'17'-15'0,"2"-5"0,5 5 0,1-8 0,-3 6 0,-10 4 0,-7 6 0</inkml:trace>
  <inkml:trace contextRef="#ctx0" brushRef="#br0" timeOffset="21528">29749 1698 24575,'-7'22'0,"-6"1"0,7 16 0,-7 1 0,4 7 0,4-7 0,1-16 0,4-10 0</inkml:trace>
  <inkml:trace contextRef="#ctx0" brushRef="#br0" timeOffset="21952">29757 2016 8191,'5'-9'0,"4"-4"5063,-3 0-5063,8-11 2818,0-2-2818,-3-3 1719,-7 14-1719,-13 32 6784,5 6-6784,-3 17 0,15-20 0,18-12 0,1-15 0,3 0 0,-6-3 0,-19 11 0,-2 6 0,-3 2 0,2 0 0,3-6 0,9-11 0,9-9 0,14-15 0,-9 14 0,2-1 0,1-3 0,-1 1 0,12-4 0,-13 6 0</inkml:trace>
  <inkml:trace contextRef="#ctx0" brushRef="#br0" timeOffset="22233">30285 1564 8191,'-5'5'0,"5"9"5063,9 18-5063,0-7 0,2 3 0,1 0 0,1 0 1037,5 4 0,0 0-1037,-2-5 0,-1-1 744,-1 2 0,-2 0-744,1 20 0,-13-15 0,-5 0 3150,-4-3 1,-4-1-3151,-2 6 0,-4 0 0,-4-6 0,-1-4 0,-1 9 0,3-16 0</inkml:trace>
  <inkml:trace contextRef="#ctx0" brushRef="#br0" timeOffset="22865">27000 3045 24575,'9'-9'0,"4"-2"0,20 2 0,-8-2 0,5 0 0,3 4 0,5 1 0,2-1-2522,10-4 1,3-1 0,3 0 2521,-14 4 0,2 1 0,2 1 0,0-1 0,2 1 0,-1-1 0,0 0 0,2 0 0,1 0 0,1 0 0,0 1-461,-2-1 1,2 1-1,0 0 1,1 0 0,0 0-1,1-1 1,0 1 460,-4 0 0,1-1 0,1 1 0,0-1 0,0 0 0,0 1 0,0-1 0,-1 1-188,0 1 1,-1 0 0,0 1-1,0-1 1,0 1 0,1-1 0,-1-1-1,2 0 188,3-1 0,1-1 0,2-1 0,-1 0 0,0 0 0,-2 1 0,-2-1 0,-4 2 0,6 0 0,-4 1 0,-3 1 0,0-1 0,-1-1 0,14-2 0,2-1 0,-7-1 0,-17 1 0,-10-4 0,-28 11 0,-14-1 0</inkml:trace>
  <inkml:trace contextRef="#ctx0" brushRef="#br0" timeOffset="23933">27367 3439 24575,'-14'25'0,"5"19"0,2-9 0,4-6 0,0 1 0,-4-2 0,0-1 0,0 15 0,-2-9 0,13-26 0,5-25 0,17-18 0,-10 5 0,1-2 0,4 0 0,2-1 0,-2 3 0,-1 3 0,12-10 0,-10 20 0,-8 20 0,-6 14 0,2 10 0,-6 5 0,0 1 0,-4-10 0,4-11 0,9-29 0,7-12 0,2-10 0,-2 8 0,-4 37 0,-9 7 0,2 26 0,-9-6 0,2-7 0,6-6 0,1-15 0,7-5 0,-6-6 0,-2 4 0,-4 1 0</inkml:trace>
  <inkml:trace contextRef="#ctx0" brushRef="#br0" timeOffset="24374">27814 3534 24575,'24'-24'0,"-7"7"0,0-2 0,-10 9 0,-1-3 0,-4 4 0,-6 4 0,1 5 0,-6 5 0,1 8 0,-1 13 0,2 1 0,8 5 0,21-12 0,9-15 0,-5-2 0,-5-7 0</inkml:trace>
  <inkml:trace contextRef="#ctx0" brushRef="#br0" timeOffset="24807">28164 3446 8191,'-22'-5'0,"5"6"5063,20 2-5063,1 0 2818,8-1-2818,-3-4 1719,0 4-1719,-4 12 6784,-1 6-6784,-4 12 0,0 0 0,0-11 0,4-6 0,2-18 0,6-13 0,8-12 0,-6 6 0,3 2 0,-10 19 0,0 8 0,-4 3 0,2 6 0,-5-6 0,11 1 0,-6-6 0,8-5 0,6-4 0,3 1 0,-5 0 0,-2 3 0</inkml:trace>
  <inkml:trace contextRef="#ctx0" brushRef="#br0" timeOffset="25116">28806 3131 8191,'-14'-1'0,"2"13"4947,-6 21-4947,1 15 0,2-14 0,0 0 0,5-2 0,3-1 0,2 1 0,2-2 0,6 10 2832,20-11-2832,0-19 0,-5-3 0,-4-7 0</inkml:trace>
  <inkml:trace contextRef="#ctx0" brushRef="#br0" timeOffset="25540">29051 3301 8816,'-6'1'0,"1"2"5111,-2 6-5111,5 0 2725,2 0-2725,8-2 1633,10-2-1633,7-10 6290,4-7-6290,-9-2 0,-8-2 0,-11 4 0,-5 2 0,-7-1 0,1 6 0,1 3 0,5 2 0</inkml:trace>
  <inkml:trace contextRef="#ctx0" brushRef="#br0" timeOffset="25729">29181 3201 24575,'17'-9'0,"13"-4"0,17-9-1231,3 2 1231,-23 9 0,-1 2 100,2-3 1,-12 8-1,-12 2 1</inkml:trace>
  <inkml:trace contextRef="#ctx0" brushRef="#br0" timeOffset="25920">29393 2988 8191,'-9'1'0,"2"2"5063,3 23-5063,-3 17 0,4-10 0,0 4 0,-3 1 0,1 2 0,1-1 0,1-2 2818,-1 18-2818,5-20 429,4-20 1,-2-11 0,1-4 0</inkml:trace>
  <inkml:trace contextRef="#ctx0" brushRef="#br0" timeOffset="26495">29601 2941 8191,'-2'13'0,"1"7"5063,-1 18-5063,-3 4 0,3-12 0,-1-1 0,-3 13 2818,2-7-2818,8-18 1719,4-18-1719,13-5 6784,10-13-6784,3 5 0,-6-1 0,-11 14 0,-16 4 0,-3 10 0,-5 0 0,4 4 0,4-3 0,4-5 0,8-5 0,7-12 0,-2 2 0,4-10 0,-11 1 0,-3 1 0,2 6 0,2 4 0,5 4 0,0 2 0,-4 3 0,-2 2 0,-4 6 0,-5 0 0,-1 1 0,6-8 0,9-19 0,19-12 0,-13 4 0,1 2 0</inkml:trace>
  <inkml:trace contextRef="#ctx0" brushRef="#br0" timeOffset="26782">30257 2812 24575,'2'9'0,"3"4"0,9 4 0,10 9 0,14 7-863,-15-9 0,0 2 863,-3 0 0,-2 1-46,0 4 0,-5 1 46,-11 23 0,-12-2 0,-18-10 0,-5-2 0,-9-8 0,20-13 0,2-8 0</inkml:trace>
  <inkml:trace contextRef="#ctx0" brushRef="#br0" timeOffset="27499">30907 1701 8191,'5'-5'0,"3"6"1497,19 29 1,6 14-1498,-6-7 0,0 4 0,-6-4 0,3 6 0,-2 1 0,-1-1 0,1 8 0,-3 0 0,-3 3-28,-5-9 0,-2 2 0,-2 1 0,-1-1 28,0 1 0,-1-1 0,-1 0 0,-2 1 0,-1-1 0,-3 1 0,0-1 0,0 0 0,-1-1 0,1 0 0,-2-1 0,0-1 0,-3 8 0,-2-1 0,0-1 642,0-4 0,-1 0 0,-2-4-642,-7 11 0,-3-4 0,0-4 0,-1-5 0,-3 2 0,2-13 0</inkml:trace>
  <inkml:trace contextRef="#ctx0" brushRef="#br0" timeOffset="30681">24803 5745 24575,'13'17'0,"-4"9"0,4 28 0,-12-23 0,-1 1-1366,2 3 1,-1-1 1365,-3-2 0,0-2 216,7 10 1,-4-18 0,4-14 0</inkml:trace>
  <inkml:trace contextRef="#ctx0" brushRef="#br0" timeOffset="30992">25080 5892 24575,'-13'12'0,"2"8"0,5-5 0,5 8 0,9-15 0,11-3 0,6-10 0,5-17 0,-7 3 0,-10-7 0,-10 9 0,-6 3 0,-8 3 0,0 6 0,-3 3 0,6 2 0,4 0 0</inkml:trace>
  <inkml:trace contextRef="#ctx0" brushRef="#br0" timeOffset="31274">25340 5830 8553,'-6'-4'0,"-1"1"5096,-2 3-5096,1 8 2765,5 0-2765,9 6 1669,8 2-1669,13 4 6492,-5 8-6492,5 8 0,-18 11 0,-5 1 0,-8-18 0,-2 0 0,-9 18 0,4-21 0,-2-1 0,-15 17 0,1-8 0,4-15 0,11-10 0,8-10 0</inkml:trace>
  <inkml:trace contextRef="#ctx0" brushRef="#br0" timeOffset="31552">25492 5993 8191,'19'-2'0,"-4"0"5063,9 2-5063,-7 2 2818,-5 6-2818,-4 11 1719,-9 6-1719,-8 14 6784,-1 1-6784,3-7 0,5-6 0,9-19 0,11-11 0,3-6 0,18-12 0,-20 11 0,2-3 0</inkml:trace>
  <inkml:trace contextRef="#ctx0" brushRef="#br0" timeOffset="31808">26110 5341 8191,'-16'17'0,"2"17"1797,4-6 0,1 5-1797,2 8 0,2 3 0,-2 5 0,2 1 0,8-3 0,4-1 0,1-2 0,7-3 0,16-4 0,7-6 0,-9-9 0,1-3 0,-1-3 0,-1-4 0,-1-7 0</inkml:trace>
  <inkml:trace contextRef="#ctx0" brushRef="#br0" timeOffset="31999">26554 5550 8832,'-7'-5'0,"2"10"5112,0 16-5112,7 19 0,4 15 0,-1-1 0,3-7 680,-4-15 1,0-16-1,-2-8 1</inkml:trace>
  <inkml:trace contextRef="#ctx0" brushRef="#br0" timeOffset="32304">26754 5209 8191,'-5'1'0,"6"6"5052,17 15-5052,-4 1 0,2 2 0,4 4 0,2 3 0,-1 9 0,-2 3 51,-1 1 0,-1 2-51,-2 3 0,-2 0 0,-5 3 0,-3 0 0,0-2 0,-5-2 0,-5-6 0,-4-2 1016,-1-2 1,-3-3-1017,-5-9 0,-3-2 0,-3-1 0,1-2 0,-7-1 0,3-7 0</inkml:trace>
  <inkml:trace contextRef="#ctx0" brushRef="#br0" timeOffset="33064">27293 5287 8191,'19'-7'0,"3"2"5063,16-15-5063,2 5 0,0-7 2818,-1 8-2818,-18 4 0,-5 6 0,-12 2 0</inkml:trace>
  <inkml:trace contextRef="#ctx0" brushRef="#br0" timeOffset="33216">27366 5449 24575,'20'-9'0,"14"-9"0,-13 8 0,7-4 0</inkml:trace>
  <inkml:trace contextRef="#ctx0" brushRef="#br0" timeOffset="33549">28101 5027 8191,'-17'-2'0,"3"3"5063,-5 7-5063,4 18 0,-7 17 0,15-16 0,3 1 2818,8 22-2818,26-9 0,17-31 0,-13-12 0,0-4 0,-7-7 0,-2-4 0,-1 2 0,-3-2 1719,1-18-1719,-14 10 6784,-7 1-6784,-7 7 0,-12 0 0,-11 4 0,-18 9 0,19 1 0,1 8 0</inkml:trace>
  <inkml:trace contextRef="#ctx0" brushRef="#br0" timeOffset="40166">20972 16232 24575,'-10'-19'0,"2"-1"0,-7 3 0,5 0 0,-17-3 0,11 5 0,-21 3 0,4 6 0,-14 6 0,0 5 0,21 3 0,-1 3 0,-1 1 0,0 2-684,-4 7 1,0 1 683,1 2 0,1 2 0,1 5 0,3 4 0,6-3 0,6 3 0,2 6 0,7 2 0,8-1 0,6 1 0,8 1 0,6-1-1124,5-1 0,4-3 1124,7-4 0,3-5 0,1-4 0,1-5 0,-1-5 0,-1-4 0,0-7 0,-1-4 0,-2-2 0,-2-4 0,-4-3 0,-3-4 0,2-2 0,-2-3-706,-3-4 0,-3-4 706,1-4 0,-1-3 0,-1-3 0,-2-2 0,-3-4 0,-2-2 0,-1 1 0,-3-1 0,-4-6 0,-3 0 0,-1-1 0,-3 0-402,-5 0 1,-4 1 401,-4-2 0,-4 4 268,-1 10 0,-4 5-268,-4 1 0,-3 7 0,-1 14 0,1 4 0,-6-2 0,6 13 0</inkml:trace>
  <inkml:trace contextRef="#ctx0" brushRef="#br0" timeOffset="43914">14469 16105 24575,'-39'-34'0,"1"3"0,-1 14 0,-1 4 0,0 7 0,-5 11 0,9 17-2480,15 4 0,1 8 2480,6-2 0,2 5 0,1 3 0,1-2 0,2 4 0,0 1 0,2 1 0,0 6 0,1 2 0,3 0 0,0 0-915,3 0 0,0 1 0,3-1 0,3-3 915,2-5 0,1-2 0,4-2 0,2-2 0,8 5 0,5-4 0,5-8-290,4-12 1,4-8 0,3-4 289,4-4 0,2-4 0,1-6 0,-10-2 0,1-5 0,-1-2 0,0-2 0,0-1 0,-1-2 0,-1-1 0,-1-1 0,9-8 0,-3-1 0,-3-2 0,-9 3 0,-3-2 0,-4 0-401,2-10 1,-9 0 400,-14 5 0,-10-1 0,-9 0 0,-7-1 0,0 9 0,-4 0 0,-2 0 0,-3-1 0,-2 1 0,0 0 0,-4-5 0,0 0 0,1 2 122,4 7 0,1 2 1,0 2-123,-11-4 0,4 5 0,1 2 0,8 20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17:20.427"/>
    </inkml:context>
    <inkml:brush xml:id="br0">
      <inkml:brushProperty name="width" value="0.05292" units="cm"/>
      <inkml:brushProperty name="height" value="0.05292" units="cm"/>
      <inkml:brushProperty name="color" value="#FF0000"/>
    </inkml:brush>
  </inkml:definitions>
  <inkml:trace contextRef="#ctx0" brushRef="#br0">22310 17578 8191,'3'0'0,"2"-1"5063,13 1-5063,-5-2 2818,0 8-2818,-4-1 1719,1 8-1719,-5 0 6784,-3 5-6784,-6 5 0,-8 9 0,0 2 0,-5 4 0,6-16 0,5-3 0,19-7 0,6-10 0,20-4 0,1-16 0,6-2 0,-20 6 0,-5 5 0</inkml:trace>
  <inkml:trace contextRef="#ctx0" brushRef="#br0" timeOffset="6510">20002 13240 8191,'7'-2'0,"10"0"5063,5-2-5063,16-1 0,2-8 0,7 3 1409,-21 1 0,1-1-1409,0 2 0,1 1 0,2-2 0,1 2 630,0 1 0,-1 2-630,1 1 0,0 1 0,23-2 0,0 3 0,-8-3 0,1 0 0,-1 3 0,8-13 0,0 7 0,-26 0 0,-1 0 0,3 1 0,0 2 0,18-1 0,-18 0 0,0 0 6557,25 4-6557,-25-1 0,1 0 0,24 2 0,-2-4 0,0 3 0,-5-4 0,-18 3 0,0 0 0,18-3 0,5-1 0,-6 2 0,0 4 0,-1 0 0,1 0-731,6 0 731,2 0 0,-22-2 0,2-1 0,-4 0 0,1 0 0,5 0 0,0 0 0,-5 1 0,-1 0 0,3-1 0,0 1 0,-3 1 0,0 1 0,3-2 0,0-1 0,-3 3 0,1 0 0,12-2 0,0 0 0,-13 1 0,-2 1 0,9-1 0,-2 1 0,17 1 0,-4 7 0,4-7 660,-7 8-660,1-4 0,0 4 0,6 1 0,2-5 0,-25 0 0,1-1-468,3-3 0,0-1 468,-3 3 0,1-1 0,2-2 0,0 0 0,21-4 0,-25 3 0,-1 1 0,20 0 360,-20 0 0,1 1-360,8 3 0,0 0 0,-8-3 0,0-1 0,10 3 0,0-1 0,15-2 0,-25-2 0,1-1 0,0 3 0,0-1 0,23-8-425,-23 9 1,-2-1 424,19-3 0,-18 4 0,0 0 0,25 0 0,-25 1 0,1-2 0,3-1 0,0-1 0,1 3 0,0-1 0,3-3 0,0-2-272,0 3 1,1 0 271,-1-2 0,0-1 0,3 0 0,1 1 0,0 2 0,0 0 0,1 0 0,-1 1 0,3 2 0,0 0 0,-6 0 0,0 0 0,5 0 0,1 0 0,-3-2 0,1-1 0,5 0 0,2-1 0,-2-1 0,3-1 0,-11 1 0,3 1 0,1-1 0,-4 1 0,-1 1 0,-2 1 0,2-1 0,13-1 0,3 0 0,-4 1 0,-1 3 0,-2 0 0,2 0 0,0 0 0,2 0 0,2 0-865,-17 1 1,1-1 0,0-1 864,0 0 0,-1-1 0,2 0 0,3 0 0,1 0 0,0-1 0,0-1 0,0 0 0,0 0-909,3 0 1,-1 0-1,1-1 909,-1 2 0,0-1 0,1-1 0,1-1 0,1 0 0,-1 0 0,-3 1 0,0 1 0,0-1 0,3-1 0,0 0 0,0 0 0,-6 2 0,0 0 0,0 0-360,2 0 1,0-1 0,-2 2 359,11-1 0,-2 1 292,-7 0 0,-3 0-292,3 3 0,-21 0 0,-18 0 0</inkml:trace>
  <inkml:trace contextRef="#ctx0" brushRef="#br0" timeOffset="8618">20069 13270 8191,'-13'0'0,"-3"0"5063,-5-4-5063,-18 3 2818,-3-2-2818,-13-2 0,26 5 0,-1-1 477,2-3 0,-1 0-477,-11 3 0,-1 1 0,-1-5 0,-1 0 0,-3 4 0,-1 0 1971,-5-1 1,-1-1-1972,4 0 0,-1 1 0,-3 1 0,0 0 0,0-3 0,-1-2 0,17 4 0,-1 0 0,0-1 0,-15-5 0,-2-1 0,16 4 0,-1 1 0,0 0-821,2-2 1,0 0 0,-1 0 820,-1 2 0,0 0 0,-1 0 0,-1 0 0,-1 0 0,0 0 0,-2 1 0,-1 1 0,1 0-784,1 0 0,0 0 1,1 1 783,-2 2 0,0 1 0,0 0 0,2-1 0,0-1 0,1 0 0,1 2 0,0 0 0,0 0 0,-2-2 0,0 0 0,1 0 136,4 0 0,0 0 1,0 0-137,-2 0 0,0 0 0,0 0 0,2 0 0,0 0 0,-1 0-216,-1 0 1,0 0-1,-1 0 216,1 0 0,0 0 0,-1 0 0,-2-2 0,1 0 0,-1 0-41,2 2 1,0 0 0,0-1 40,-1-2 0,-1-2 0,0 2 0,3 2 0,-1 1 0,1 0 0,-1-2 0,1-1 0,0 2 142,1 2 0,1 2 0,0-2-142,0 0 0,1-1 0,-1 1 0,0 2 0,1 1 0,-1-1 0,-16-2 0,0 0 0,17 2 0,-1 1 0,0-1 0,1 0 0,-1-2 0,0 2 0,-15 3 0,-2 0 0,16-2 0,-2 0 0,2 0 0,-12 2 0,1-1 130,-3 2 0,1-2-130,10-1 0,-1-1 0,-9 0 0,1-1 0,16-2 0,1 0 0,-4 0 0,2 0 2584,4 0-2584,12 0 0,12 0 0,4 0 0</inkml:trace>
  <inkml:trace contextRef="#ctx0" brushRef="#br0" timeOffset="12333">27728 12854 8191,'3'-2'0,"15"-3"5063,16-3-5063,12 3 0,-16 2 0,0 2 0,4 0 0,2 2 427,5 1 0,3 1-427,-9-3 0,3 0 0,0 1 0,2 2 0,1 2 0,1-2 0,5-2 0,1-1 0,1 0-147,1 2 1,0 0 0,1 0 146,2-2 0,0-1 0,-1 2 0,-5 0 0,-1 1 0,0 0 855,2-1 1,0-1 0,-2 0-856,6 3 0,-3 0 0,-2-3 0,-5 0 0,3-2 436,-15-3 0,-25 2 1,-3-1-1</inkml:trace>
  <inkml:trace contextRef="#ctx0" brushRef="#br0" timeOffset="78991">16586 13792 8191,'-6'-7'0,"-1"0"5063,-2 0-5063,-4 2 2818,3 5-2818,-9 12 1719,7 0-1719,-2 8 6784,4 3-6784,9-4 0,3 5 0,16-15 0,5-1 0,2-13 0,-5 0 0,-7-6 0,-6 2 0,-5 0 0,-2 0 0,-5 0 0,-5 2 0,-14-2 0,3 5 0,-9 3 0,15 9 0,4 4 0,9 12 0,3 1 0,18 0 0,2-6 0,18-15 0,-12-7 0,3-7 0,-21-1 0,-1 1 0,-10 1 0,-3 2 0,-2 1 0,-2 5 0,0 2 0,0 5 0,2 1 0,5 2 0,8-4 0,2-3 0,3-10 0,-5 0 0,-3-5 0,-3 4 0,-8 2 0,0 0 0,-8 6 0,2 2 0,5 7 0,1-1 0,10 2 0,3-4 0,5-1 0,0-6 0,3-3 0,-8-2 0,-6-5 0,-5 2 0,-4-1 0,-3 4 0,4 7 0,-2 1 0,6 6 0,11 3 0,0-4 0,10-4 0,-5-10 0,-2-4 0,-12-3 0,-6 6 0,-5 6 0,2 6 0,4 7 0,3-6 0,3 3 0</inkml:trace>
  <inkml:trace contextRef="#ctx0" brushRef="#br0" timeOffset="80675">16576 13846 8191,'0'9'0,"2"0"5063,6-7-5063,0-2 2818,1-8-2818,-5-1 1719,-7-4-1719,-2 5 6784,0 4-6784,4 3 0,4 1 0,4-5 0,0-4 0,-7 0 0,-2 4 0,-5 1 0,-2 6 0,1 3 0,4-2 0,2 0 0</inkml:trace>
  <inkml:trace contextRef="#ctx0" brushRef="#br0" timeOffset="87447">22539 2906 8191,'-6'-2'0,"-1"2"5063,0 4-5063,2 3 2818,3 2-2818,6-4 1719,1-3-1719,4-6 6784,-4-3-6784,-1-6 0,-4 3 0,-5-6 0,0 8 0,-9-3 0,4 11 0,-3 1 0,6 6 0,0 6 0,5 0 0,1 1 0,6-4 0,2-3 0,2-5 0,3-2 0,-2-3 0,1-7 0,-6-2 0,-13-8 0,1 8 0,-9 2 0,9 13 0,3 4 0,4 2 0,2 0 0,5-4 0,0-1 0,1-6 0,-1-3 0,0-2 0,-5-2 0,0-10 0,-12 1 0,3 1 0,-9 8 0,9 14 0,0 5 0,5 4 0,-1 3 0,5-4 0,6-4 0,4-10 0,0-5 0,-2-4 0,-5-2 0,-3 2 0,1-3 0,-6 0 0,-1 7 0,-4 1 0,-1 9 0,-1 7 0,5 2 0,0 4 0,7-3 0,6-1 0,0-11 0,2-2 0,-5-13 0,-5 3 0,-5-3 0,-2 8 0,-2 3 0,2 7 0,0 2 0,5 2 0,2 0 0,8 1 0,0-5 0,4-2 0,-3-5 0,-2-5 0,0 0 0,-5-2 0,0 0 0,-7-4 0,0 5 0,-14 21 0,9 4 0,-4 22 0,11-22 0,3-2 0</inkml:trace>
  <inkml:trace contextRef="#ctx0" brushRef="#br0" timeOffset="89695">16984 13978 8191,'-14'5'0,"1"-2"5063,16 1-5063,-1-3 2818,10 1-2818,1-7 1719,-2-4-1719,3-5 6784,-4 0-6784,-4 1 0,-4 4 0,-6 6 0,-3 4 0,-4 9 0,-1 10 0,1 19 0,2 9 0,4-18 0,1 1 0,4 4 0,-1-2 0,-3-4 0,-1-1 0,3 5 0,-1 0 0,-7 15 0,-4 6 0,-4-12 0,-6 4 0,-2-14 0,3-4 0,6-16 0,7-11 0,5-9 0,7-19 0,12-6 0,-2 6 0,2-2 0,6-2 0,3-1 0,5-8 0,2-1-1207,-1 0 0,1 0 1207,2-3 0,0 1-474,-9 9 0,-2 2 474,-4 4 0,-2 1 0,1-4 0,-14 10 0,-2 17 0,-6 15 2286,3 17-2286,3 12 1076,7-6-1076,2-8 0,11-17 0,-5-10 0,18-13 0,-9-11 0,1 1 0,-9-2 0,-10 12 0,-8 26 0,1 4 0,-1 16 0,3-12 0,9-9 0,-4-11 0,10-12 0,2-13 0,-1-7 0,1-2 0,-8 12 0,-6 14 0,-2 14 0,-2 17 0,5-4 0,4 0 0,12-11 0,4-13 0,7-4 0,-7-5 0,-6-2 0,-9 5 0,-7-1 0,-3 3 0,-5 4 0,0 5 0,1 15 0,4 0 0,5 3 0,6-10 0,-5-6 0,2-2 0</inkml:trace>
  <inkml:trace contextRef="#ctx0" brushRef="#br0" timeOffset="90126">17750 13733 24575,'1'19'0,"-2"9"0,0 26 0,-2-20 0,-1 1 0,-1 4 0,-1 0 0,1 1 0,0-3 0,-2 11 0,5-23 0,6-32 0,8-28 0,-6 9 0,-1-3 0,0-5 0,0-2 0,0-5 0,0-1 0,-3 5 0,2 3 0,1 4 0,1 5 0,4-1 0,0 40 0,4 23 0,-7-11 0,1 3 0,2 2 0,1-1 0,7 18 0,-2-9 0,-6-19 0,-4-8 0,-4-7 0,-2-1 0</inkml:trace>
  <inkml:trace contextRef="#ctx0" brushRef="#br0" timeOffset="90284">17795 13969 24575,'18'-5'0,"-1"-4"0,0 3 0,-4-4 0,-4 7 0,-5-1 0</inkml:trace>
  <inkml:trace contextRef="#ctx0" brushRef="#br0" timeOffset="91041">16924 14012 8191,'-7'-6'0,"1"-2"5063,1-1-5063,-1 0 2818,-1 0-2818,-10 6 1719,6 2-1719,-5 5 6784,6 3-6784,3 3 0,2 10 0,6 6 0,11 2 0,8-4 0,8-8 0,-10-8 0,-4-5 0</inkml:trace>
  <inkml:trace contextRef="#ctx0" brushRef="#br0" timeOffset="93570">22532 2780 24575,'-19'-5'0,"3"0"0,9 9 0,2 5 0,1 4 0,8 8 0,2-5 0,8-6 0,3-8 0,0-10 0,-5-4 0,-2 1 0,-12-5 0,-1 10 0,-11-2 0,0 13 0,1 1 0,2 7 0,4-3 0,8 3 0,2-10 0,6-2 0,1-11 0,0-2 0,-4-1 0,-2 0 0,-9 6 0,-2 1 0,-6 3 0,-2 13 0,5 0 0,1 18 0,12-9 0,1-1 0,8-10 0,8-13 0,-4-5 0,1-3 0,-11-3 0,-4 2 0,-7-3 0,1 0 0,-10 2 0,6 4 0,-8 8 0,6 6 0,-2 15 0,3 3 0,7 5 0,4-3 0,16-10 0,-2-7 0,15-3 0,-16-7 0,2-1 0,-13 2 0,-2-1 0</inkml:trace>
  <inkml:trace contextRef="#ctx0" brushRef="#br0" timeOffset="94808">22979 2582 24575,'-24'-16'0,"5"9"0,-7 11 0,-5 39 0,15-9 0,-3 11 0,27-28 0,10-16 0,14-11 0,1-4 0,-1-6 0,-8 12 0,-11 5 0,0 18 0,-4 17 0,-4 10 0,-2-13 0,-2 2 0,-2-1 0,-3 1 0,0 1 0,-2-1-437,-4 4 0,-1-2 437,1-4 0,-1-3 0,-6 10 0,4-35 0,14-29 0,-1-4 0,2-4 0,5-9 0,3-2 0,1-6 0,2-2-1238,-1 1 1,1 0 1237,1 7 0,-1 3 0,-5 15 0,-1 3 0,3-7 0,-6 28 763,-3 23-763,5 12 0,2 10 0,6-11 2586,9-13-2586,9-20 0,4-10 0,5-10 0,-10-2 0,-4 8 0,-10 9 0,-7 11 0,-2 15 0,-5 4 0,1 11 0,-7-6 0,2-6 0,3-33 0,3-2 0,2-12 0,0-4 0,3-13 0,3 1 0,-5 36 0,-2 20 0,3 9 0,3-2 0,8-15 0,-1-5 0,9-17 0,-5-9 0,0-9 0,-9 0 0,-9-11 0,-8 29 0,-4 4 0,4 34 0,0 11 0,10 0 0,-1-12 0,9-3 0,-1-17 0,-5 2 0,-1-5 0</inkml:trace>
  <inkml:trace contextRef="#ctx0" brushRef="#br0" timeOffset="95063">23785 2045 24575,'4'23'0,"5"16"0,0-13 0,1 3 0,1 2 0,-1 1 0,-2 2 0,0 0 0,10 14 0,-10-10 0,4-20 0,-8-10 0,0-6 0</inkml:trace>
  <inkml:trace contextRef="#ctx0" brushRef="#br0" timeOffset="95480">23854 2056 8191,'9'3'0,"11"-1"5063,20-2-5063,-6 2 2818,-4 4-2818,-18 5 1719,-4 10-1719,-9 5 6784,-7 6-6784,-4-1 0,-8-2 0,8-5 0,0-7 0,17-4 0,5-5 0,14 1 0,-6-3 0,2 2 0,-9 0 0,-7 4 0,-5 8 0,-7 6 0,-10 8 0,-5 1 0,3-7 0,2-7 0,4-13 0,8-6 0,-1-2 0</inkml:trace>
  <inkml:trace contextRef="#ctx0" brushRef="#br0" timeOffset="100158">22832 16646 24575,'-1'-13'0,"0"0"0,5 0 0,-1 0 0,0-11 0,0-1 0,-3-14 0,0-7 0,0-3 0,0 20 0,0-1-625,0-25 625,0 0 0,2 25 0,0 0 0,1 0 0,0-1 0,2-4 0,1 0 0,-1-3 0,1-1 0,-1-2 0,1-1 0,0 3 0,-1 0 0,-2-3 0,0 1 0,2 6 0,-1 0 0,-3-2 0,0 0-551,1 2 1,0 0 550,1 0 0,-1 0 0,-2 1 0,1 0 0,3 0 0,1 0 0,-2 3 0,0-1 0,0-5 0,0-1 0,2 4 0,-1-1 0,-3-4 0,-1 1 0,3 3 0,-1 0 0,-2-2 0,0 0 0,3 2 0,-1 0 0,-1-3 0,-1 0 0,3-1 0,-1 1 0,-2 0 0,0 0 0,0 3 0,0 0 0,0-2 0,0-1-332,0 3 0,0 1 332,0-5 0,0 1 0,0 3 0,0 0 0,-2-2 0,-1 0 0,3 5 0,-1 1 0,-1-3 0,-1 0 0,1 2 0,0 2-508,0-25 508,-2 25 0,-1 1 0,4-20 0,-8-4 0,8 6 0,-7 1 0,7-8 0,-7 6 0,7-5 0,-3 6 0,4-6 0,4-2 516,-3 24 0,-1 1-516,3-1 0,-1 0 0,-2 0 0,0 1-343,0-1 0,0 0 343,0 1 0,0-1 0,-3-3 0,1 0 0,1-1 0,1 0 0,-3 0 0,1 0 621,-1-2 1,1 0-622,2 5 0,-1 1 0,-4-7 0,0 1-369,4 2 0,1 0 369,-2-3 0,-1 0 0,0-4 0,1 1 0,3 2 0,1 0 0,-4-9 0,0-1 0,5 6 0,-1 0 0,-1-6 0,-2 0 0,-1 0 0,-1 0 0,3 3 0,-1-1 0,-4-2 0,-1 0 0,5 0 0,1 0-1067,-2-1 1,-1 0 1066,0 1 0,1-1 0,2-3 0,-1 1 0,-4 6 0,-1-1 0,4-2 0,-2 0 311,-4 7 1,0 0-312,2-4 0,-1 2 0,-3 5 0,0 0 0,3-5 0,1-2 0,-2 9 0,-1-1 0,0 1 0,2-6 0,1 1 0,-2 2 0,0 6 0,4 6 0</inkml:trace>
  <inkml:trace contextRef="#ctx0" brushRef="#br0" timeOffset="101426">22726 10499 8191,'-2'-9'0,"2"-4"5063,-2 4-5063,4-4 2818,-2 0-2818,2-7 1719,-2-5-1719,0-7 0,0-7 0,5-14 2887,-5 25 1,1-1-2888,4-7 0,0-2 0,-5 0 0,1-1 0,4-3 0,0 0-919,-4-4 1,-1 0 918,5 1 0,0-1 0,-4 0 0,0 1 0,1-1 0,1 0 0,-3-2 0,0-2 0,2-2 0,1-2 0,-3 0 0,1 0 0,2 15 0,1-2 0,0 2 0,-2 0 0,0 1 0,1 0 0,2-4 0,2-2 0,-1 2 0,-2 3 0,1 1 0,-1-1 0,0-3 0,0-1 0,0 2 0,2-14 0,-1 2 0,-4 15 0,-1 0 0,0 1 0,3-13 0,-1 0 0,-1-2 0,-2-1 0,-1 7 0,-1-1 0,2-5 0,1 0 0,-3 5 0,1 1-1071,4-6 0,1-1 1071,-2 3 0,-1 1 0,3-1 0,0 0 0,-1 1 0,1 0-45,-3 3 0,1 1 45,1-1 0,1 0 0,-3 4 0,0 0-189,0 0 0,0 1 189,0 2 0,0 1 383,0 3 1,0 0-384,0-2 0,0 0 0,0 2 0,0 0 0,0-3 0,0 0 0,0-1 0,0 1 0,0 3 0,0 0 0,2-2 0,1 0 0,-2 5 0,-1 1 0,0-7 0,0 1 0,0 5 0,-1 1 0,-2-3 0,1 0 0,4 3 0,0 0 0,-1-3 0,0 0 0,1 3 0,0-1 0,-2-2 0,0 0 0,2 0 0,1 0 0,-3 3 0,1-1 0,2-2 0,-1 0 0,-2 3 0,0 1 0,0-1 0,0 0 0,0-3 0,0 0 0,0 3 0,0-1 0,0-5 0,0-1 0,0 7 0,0-1 0,0-5 0,0 0 0,0 5 0,0 0 0,0-2 0,0 0 0,0 3 0,0 1 0,0-25 545,0 8 1,0 23 0,0 10 0</inkml:trace>
  <inkml:trace contextRef="#ctx0" brushRef="#br0" timeOffset="102857">22862 5159 8191,'5'-9'0,"-1"0"5063,-2 0-5063,0 0 2818,-2 0-2818,0 0 1719,4-10-1719,-6 4 6784,5-22-6784,-5 10 0,2-18 0,0-2 0,-5-8 0,4 25 0,1-1-553,-2-3 0,-1 0 553,3-1 0,0 0 0,0-3 0,0-1 0,0 1 0,0 0 0,0 0 0,0 0 0,0 3 0,0 0 0,0 1 0,0 0 0,3-1 0,-1 2 0,-1 4 0,-1 1 0,5-5 0,0 0 0,-4-15 0,8-6 0,-8 8 0,3 5 0,-1 3 0,-2-1 0,3 6 0,-4-12 0,0 11 0,0-11 0,4 5 0,-3-7 0,3 1 0,-4-1 0,4 0 0,-7 1 0,6-1 0,-7-6 0,4 4 0,0 3 0,0 1 1106,-4 4-1106,3-5 0,-3-1 0,0 7 0,3 8 0,-3 2 0,1 4 0,2 1 0,-3-5 0,2 11 0,1-11 0,-1 4 0,-2-6 0,3 7 0,-6-5 0,6 11 0,-5-5 0,5 0 0,-4 6 0,5-13 0,-3 6 0,3-7 0,0 0 0,0 0 0,0 7 0,0-5 0,0 4 0,0-6 0,0-6 0,0 18 0,0 0 0</inkml:trace>
  <inkml:trace contextRef="#ctx0" brushRef="#br0" timeOffset="103817">22834 2273 8191,'-6'-13'0,"4"0"5063,-1-4-5063,7-7 2818,-3 5-2818,2-18 0,-3 4 0,0-20 1719,0 4-1719,0 20 0,0-2 0,1 1 0,-2-1 2854,-1 0 0,0-1-2854,1-5 0,1-1 0,-5 4 0,0-2 0,4-5 0,1-1-1038,-3 0 1,1 0 1037,4-7 0,1 0 0,0 2 0,1 1 0,1-4 0,1 2 0,0 7 0,-1 4 0,1-18 0,-3 21 0,-4 26 0,-1 4 0</inkml:trace>
  <inkml:trace contextRef="#ctx0" brushRef="#br0" timeOffset="163767">18433 13962 8191,'-8'10'0,"3"-2"5063,2 9-5063,6 9 0,10 21 0,-5-16 0,0 1 1409,3 0 0,3-1-1409,6 3 0,6-8 0,-1-16 0,4-9 504,16-14 1,3-14-505,-10-5 0,-1-9 0,0-4 0,-9 11 0,-1-2 0,1-3 0,1 0 0,-1-1 0,3-2 0,1-2 0,-1 0 0,0-1 0,0 2-216,-3 1 0,0 0 1,-1 1-1,0 0 1,-1 3 215,3-1 0,-1 2 0,-1 1 0,-3 4 0,5-9 0,-6 7 0,2 10 0</inkml:trace>
  <inkml:trace contextRef="#ctx0" brushRef="#br0" timeOffset="176832">22574 2847 24575,'0'-12'0,"-2"1"0,-2 6 0,-6 15 0,4 1 0,-4 13 0,12-7 0,0-4 0,9-6 0,-1-6 0,3-8 0,-8-4 0,-3 1 0,-8-6 0,-1 6 0,-3-1 0,1 7 0,4 16 0,1-4 0,11 9 0,-1-14 0,7-5 0,-6-5 0,-3-6 0,-4 3 0,-8-1 0,-1 14 0,3 10 0,2-1 0,8 2 0</inkml:trace>
  <inkml:trace contextRef="#ctx0" brushRef="#br0" timeOffset="203463">3280 7132 24575,'16'-5'0,"8"-2"0,-2 1 0,16-3 0,9 0-910,-20 2 1,1-1 909,8 0 0,2-1 0,4-1 0,1-2 0,9 0 0,2 1 0,-16 4 0,0 1 0,1 0 0,-1 1 0,0 1 0,0 1 0,0 0 0,0 1 0,-1 2-1026,16 1 0,0 3 1026,-16-1 0,0 1 0,2 1 0,1-1 0,3 1 0,0 0 0,0-1 0,6 3 0,-1-1 0,3 1 0,-6-3 0,2 1 0,0-1 0,-1 0 0,7 1 0,-2-1 0,1 0 0,-1 0 0,-1 0 0,1 0-1153,2 1 1,0-1 0,1 0 1152,1-1 0,0-2 0,-1 2 0,-3 1 0,0 0 0,0-1 0,2-2 0,-1-1 0,1 1 0,-3 2 0,1 1 0,-1 0 0,0-2 0,0 0 0,1 1 0,1-1 0,1 0 0,0 1 0,-2 0 0,-1 2 0,2-2 0,2-2 0,1-1 0,0 0 0,-2 2 0,0 0 0,0 0 0,0-2 0,0 0 0,1 0 0,1-2 0,0 0 0,-1 0 0,-3 0 0,0 0 0,0-1 0,3-1 0,2 0 0,-2-1 0,0 1 0,-1 0 0,0 0 0,2-1 0,1 1 0,-1 0 0,-2 0 0,0-1 0,0 1 0,2 0 0,0-1 0,0 1 0,-4 2 0,0 0 0,-1-1-289,3 0 1,0-1 0,-1 0 288,-1 2 0,-1 0 0,0-1 0,1-2 0,-1-2 0,0 1-647,1 1 1,-1 0 0,1 1 646,1-2 0,1 0 0,-1-1 0,-1 1 0,0 0 0,0 0 0,0 1 0,-1 1 0,0-1-260,0-1 0,0 0 0,0 0 260,-2 1 0,0 1 0,0 0 0,3 0 0,-1 0 0,0 0 0,-3 0 0,-2-1 0,1 1 0,-1 0 0,0 0 0,0 0 0,-4 1 0,-1 1 0,0 0 0,14-1 0,0 1 647,-1 1 1,-2 2-648,-8-1 0,-1 0 0,0-1 0,-1 2 119,-2 1 1,-2 1-120,-5-3 0,-1 1 0,3 1 0,-1 1 2840,21-3-2840,1 0 0,-22 2 0,1 0 1699,-6-1 1,0 0-1700,6 1 0,0 0 0,-3-1 0,-1-2 304,4 1 1,0 0-305,4 1 0,1-2 0,-1-1 0,2 0 0,4 1 0,1 0 0,-2-1 0,-1 0 0,0 3 0,0 2 0,0 0 0,-1 0 0,-2 0 0,-1 0 0,0 2 0,0 0 0,0-2 0,0 0 0,1 5 0,-1 0 0,-3-2 0,-1 0 0,3-1 0,1 0 0,0 1 0,0-2 0,1-3 0,0-1 0,0 3 0,-1-1 425,-4-1 1,0-2-426,20 1 259,-14 0-259,-13 0 0,-14 2 0,-8-1 0,-1 1 0</inkml:trace>
  <inkml:trace contextRef="#ctx0" brushRef="#br0" timeOffset="209624">4141 7942 8191,'-17'3'0,"3"0"5063,-2 2-5063,6 0 2818,-1 5-2818,7-1 1719,5 10-1719,4 3 6784,10 6-6784,-4-4 0,15-8 0,3-7 0,11-18 0,-11-1 0,-3-3 0,2-4 0,1-2 0</inkml:trace>
  <inkml:trace contextRef="#ctx0" brushRef="#br0" timeOffset="210024">4452 7519 8191,'-10'24'0,"4"7"3898,2 23-3898,6-23 0,1 1 1149,-3 3 0,1-1-1149,5-5 0,0-3 1931,-2 13-1931,8-21 6055,-1-10-6055,-1-10 1287,3-3-1287,-6-8 915,0 3-915,-4-6 0,4 18 0,-3-1 0,5 23 0,-1-5 0,1-1 0,5-10 0,-1-9 0,-3 1 0,-3-3 0</inkml:trace>
  <inkml:trace contextRef="#ctx0" brushRef="#br0" timeOffset="210350">4668 7739 8191,'-2'-9'0,"-3"8"5063,-2 12-5063,-1 11 2818,4 3-2818,4-5 1719,5-11-1719,7-8 6784,2-7-6784,10-5 0,-6 5 0,6-2 0,-10 16 0,-5 2 0,-7 13 0,-6-4 0,-2 5 0,0-7 0,1-4 0,0 0 0,2-8 0,1-1 0</inkml:trace>
  <inkml:trace contextRef="#ctx0" brushRef="#br0" timeOffset="210511">4756 7763 8191,'19'-10'0,"3"-8"5017,16-11-5017,-7-1 705,-7 7 1,-12 11 0,-7 4 0</inkml:trace>
  <inkml:trace contextRef="#ctx0" brushRef="#br0" timeOffset="210687">4894 7537 8191,'-16'11'0,"2"11"4485,6 31-4485,5-25 0,2 1 0,3 5 0,1 0 0,1 14 721,7-10 1,-7-22-1,2-8 1</inkml:trace>
  <inkml:trace contextRef="#ctx0" brushRef="#br0" timeOffset="211142">4939 7850 24575,'7'-13'0,"6"2"0,-2-12 0,1 7 0,-4-8 0,-8 7 0,-3 4 0,0 18 0,4 9 0,4 18 0,3-11 0,4 0 0,2-14 0,3-4 0,0-1 0,-4-6 0,0 1 0,-4-1 0,4 6 0,-5 5 0,0 4 0,7-23 0,-5-3 0,6-8 0,1-1 0,5-7 0,6 0 0,-8 20 0,-10 5 0,-3 6 0</inkml:trace>
  <inkml:trace contextRef="#ctx0" brushRef="#br0" timeOffset="212125">10002 7425 8191,'-26'0'0,"6"-2"5063,4 7-5063,8 2 2818,-5 20-2818,18 28 0,7-17 1719,20 5-1719,8-44 0,7-14 0,-9-13 6784,-12 8-6784,-13-6 0,-13 16 0,-4-2 0,-7 2 0,-3 2 0,1 0 0,4 5 0,5 1 0</inkml:trace>
  <inkml:trace contextRef="#ctx0" brushRef="#br0" timeOffset="212274">10148 7391 8191,'19'0'0,"9"-4"5063,19-2-5063,-20-2 0,0-3 0,4 3 0,0-1 704,17-10 1,-17 9-1,-17 6 1</inkml:trace>
  <inkml:trace contextRef="#ctx0" brushRef="#br0" timeOffset="212477">10388 7184 8191,'-12'25'0,"0"12"4180,9 10-4180,-2-14 0,1 4 0,0 5 0,1 0 0,0-2 0,0-2 0,0-5 0,1-4 729,4 6 1,-2-20-1,2-11 1</inkml:trace>
  <inkml:trace contextRef="#ctx0" brushRef="#br0" timeOffset="213074">10542 7254 8191,'-7'23'0,"4"9"4599,-5 15-4599,2 8 0,0-1 0,2-14 2874,6-13-2874,2-22 1775,4-10-1775,10-18 6610,-3-3-6610,7 4 526,-11 12-526,-2 16 0,-7 8 0,-2 3 0,4-4 0,4-2 0,6-9 0,12-12 0,-9-4 0,11-11 0,-18 7 0,-2 6 0,-9 12 0,-7 9 0,7 5 0,3-2 0,9-7 0,15-5 0,1-4 0,5-4 0,-8 6 0,-11 4 0,-2 9 0,-6 10 0,-3 4 0,-2-4 0,4-9 0,8-20 0,14-28 0,-4 12 0,2 0 0,2-5 0,4 2-154,9-1 0,0 5 1,0 0-1,2 8 1</inkml:trace>
  <inkml:trace contextRef="#ctx0" brushRef="#br0" timeOffset="215069">1643 5756 8191,'-13'-10'0,"4"1"5063,-8-2-5063,6-2 2818,-2 2-2818,3 0 1719,1 5-1719,1 17 6784,11 12-6784,8 12 0,17 3 0,9-6 0,-13-17 0,1-1 0,-1 0 0,0 0 0,1 2 0,-1 1 0,14 21 0,-15-2-724,-14 15 724,-17 4 0,-1-20 0,-3 0 0,-1 0 0,-1-1 0,-5-1 0,-1-4 0,-3-1 0,2-29 0,21-22 0,6-11 0,0-7 0,2-4-1085,2 6 1,2-2 0,1 0 1084,-1 0 0,1 0 0,-1 0 0,1-2 0,0 0 0,0 1 0,-1 5 0,0 1 0,-2 1-14,-2-9 1,-3 3 13,3-12 0,-11 26 0,-5 26 0,5 20 0,2 14 3248,9 7-3248,5-11 756,10-13-756,9-19 0,10-18 0,1-8 0,-20 12 0,-2-1 0,5-9 0,0 33 0,-19 12 0,1 22 0,-8-1 0,4-21 0,10-21 0,5-22 0,-4 2 0,-1-3 0,10-22 0,-3 8 0,-4 31 0,-7 9 0,2 17 0,-3-10 0,4-10 0,9-9 0,3-13 0,-2-12 0,-6 1 0,-14 4 0,-2 12 0,-8 9 0,2 11 0,-3 13 0,5 15 0,2-1 0,9 1 0,10-23 0,14-9 0,8-14 0,-14 7 0,-5-2 0</inkml:trace>
  <inkml:trace contextRef="#ctx0" brushRef="#br0" timeOffset="215327">2607 4841 24575,'4'30'0,"0"0"0,0 4 0,2 2 0,5 6 0,1 0-667,-4-2 1,1-2 666,0-6 0,0-2 435,2 8-435,2-20 220,-3-10-220,-3-10 0,-3 1 0,-2-3 0</inkml:trace>
  <inkml:trace contextRef="#ctx0" brushRef="#br0" timeOffset="215725">2630 4880 8191,'-13'-3'0,"18"4"5063,16 0-5063,19-1 0,6-2 0,-6-2 2818,-13 8-2818,-13 1 1719,-29 29-1719,-6-7 0,6 0 0,0-1 6784,-9 4-6784,16-4 0,6-13 0,18-1 0,4-3 0,7 5 0,1 1 0,1 1 0,-8 5 0,-4 1 0,-15 5 0,-12 18 0,-2-11 0,-15 3 0,8-15 0,-3-6 0,5-16 0,11 1 0,-1-6 0</inkml:trace>
  <inkml:trace contextRef="#ctx0" brushRef="#br0" timeOffset="219715">6489 7124 24575,'-4'14'0,"5"-7"0,0-8 0,4-6 0,-1-5 0,-3-2 0,4-3 0,0-13 0,2-4 0,3-13 0,-1-6 0,-3 5-460,-2 18 0,1 0 460,0-25 0,0 25 0,1-1 0,-1 0 0,0 0 0,-2 1 0,-1-1 0,3 0 0,-1 0 0,-3 1 0,0-1 0,7-24 0,-7 25 0,-1 0 0,8-18 0,-5 18 0,0 0 0,2-18 0,4-5 0,-4 6 0,0 0 0,-1-6 0,0 5 0,-3 18 0,-1 0 0,9-25 0,-4 0 0,1 2 0,2 6 0,-3 1 0,5-1 0,-2 7 0,1 1 0,-1 7 0,-4-6 0,3 4 0,-6-4 0,3 6 920,-2 7-920,-1-6 0,5 6 0,-5-7 0,6 0 0,-3 0 0,3 7 0,1-5 0,-5 4 0,3 1 0,-5-5 0,4 11 0,-4-5 0,1 7 0,1 0 0,-3 0 0,5-1 0,0-5 0,-2 4 0,3-5 0,-2 1 0,3-3 0,0 1 0,0 1 0,0 3 0,2 3 0,-1 0 0,1 6 0,-1-1 0,2 3 0,0-3 0,-3 4 0,-1 0 0,0 2 0,1 3 0,2 6 0,-4 3 0,-1 4 0,-4 0 0,0 0 0,-2 3 0,1 2 0,-1 3 0,-1 0 0,2 6 0,-1 3 0,2 6 0,0-7 0,0 5 0,0-5 0,0 7 0,0-7 0,0 6 0,0-6 0,0 7 0,0 0 0,0-1 0,0-5 0,0 4 0,0-11 0,0 4 0,0 1 0,2-5 0,-1 11 0,-1-11 0,2 4 0,-4-6 0,4 0 0,-2 0 0,0-3 0,0 2 0,0-2 0,3 3 0,-5 0 0,4-4 0,-5 3 0,3-6 0,0 6 0,0-2 0,0-1 0,-3 10 0,2-8 0,-3 9 0,4-7 0,0 6 0,0-4 0,0 11 0,-3-4 0,2-1 0,-3 5 0,4-5 0,0 1 0,0 4 0,0-5 0,4 7 0,-3 6 0,-1-4 0,-1 4 0,-3-6 0,4-7 0,0 6 0,0-13 0,0 13 0,0-13 0,0 6 0,0-7 0,0 7 0,0-6 0,0 6 0,0-7 0,0 7 0,-2-6 0,1 13 0,2-6 0,0 7 0,2 0 0,-3-7 0,0 5 0,0-5 0,0 1 0,0 4 0,0-11 0,4 11 0,-3-5 0,2 0 0,-3 6 0,0-13 0,0 12 0,0-4 0,0-1 0,3-1 0,-2-7 0,1 0 0,-2 0 0,0 0 0,3 0 0,-3-3 0,3 2 0,-3-6 0,0 6 0,2-3 0,-1 1 0,1 2 0,-2-3 0,0 1 0,0-2 0,2-3 0,-1 4 0,1-3 0,-2 2 0,0 1 0,2-3 0,-2 2 0,2-3 0,-2 0 0,0 0 0,2 0 0,-1 0 0,1 4 0,-2-4 0,0 8 0,0-11 0,0 1 0</inkml:trace>
  <inkml:trace contextRef="#ctx0" brushRef="#br0" timeOffset="223526">7623 7169 24575,'9'-17'0,"-3"4"0,-4-3 0,0 6 0,-1-13 0,3 8 0,0-16 0,4-1 0,1-14 0,-2 19 0,0-1-384,-1-3 0,-1 0 384,3 1 0,-1-1 0,-1 1 0,-2-1 0,2-3 0,-1 0 0,-2 2 0,0 1 0,1-7 0,1 1 0,-2 5 0,0 1 0,2-4 0,0 2 0,1-22 0,-1 25 0,-1 0 0,2-25 0,-1 25 0,0-1 0,1-3 0,-1 0 0,-3 2 0,1 1 0,2-7 0,0 1 0,-4 2 0,-1 0 0,5-6 0,0-1 0,-2 3 0,0 0 0,0-3 0,0 1 0,0 6 0,-1 0 0,1 1 0,-1 0 0,-2 3 0,1 1 0,8-25 0,-5 8 0,5 2 0,-4 5 0,3-7 0,-3 7 0,4-5 0,-1 12 0,-3-6 0,1 14 768,-5-6-768,4 13 0,-5-13 0,6 6 0,-2 0 0,0-6 0,-2 13 0,2-13 0,-1 13 0,1-3 0,-1 9 0,-1-1 0,-1 0 0,4-5 0,-4 5 0,4-3 0,-5 6 0,5-3 0,-5 4 0,4 0 0,-1-4 0,5 0 0,-2-1 0,1 2 0,-2 3 0,1 0 0,1 2 0,2 6 0,0 4 0,0 6 0,1 4 0,-3-4 0,1 4 0,-6-4 0,0 10 0,1-4 0,-3 9 0,5-7 0,-4 6 0,2-4 0,-3 11 0,2-11 0,-1 11 0,-2-4 0,0-1 0,-3 12 0,1-10 0,2 4 0,-3 0 0,4-6 0,0 7 0,0 0 0,0 6 0,0-4 0,0 4 0,0-6 0,4 0 0,0-1 0,4 1 0,-3-6 0,2 4 0,-6-11 0,6 11 0,-7-5 0,8 13 0,-7-11 0,7 10 0,-7-12 0,5 1 0,-2 4 0,-1-5 0,4 7 0,-6 0 0,3 0 0,-1 0 0,2-1 0,-1 1 0,3 0 0,-6 0 0,5-7 0,-2 5 0,3-4 0,-2 6 0,2-1 0,-4-5 0,1 4 0,1-11 0,0 11 0,-2-5 0,3 0 0,-5 6 0,5-6 0,-5 0 0,6 5 0,-6-11 0,6 11 0,-6-11 0,2 5 0,1-1 0,-3-4 0,2 11 0,-3-11 0,3 5 0,-3-7 0,3 0 0,-3 0 0,2-4 0,-2 3 0,2-2 0,-2 3 0,0-4 0,0 4 0,0-8 0,0 8 0,0-4 0,0 1 0,2-2 0,-1 1 0,1 0 0,0 1 0,-2 2 0,2-6 0,-2 2 0,0-3 0,3 8 0,-3-3 0,5 4 0,-5-2 0,4-6 0,-3 6 0,1-6 0,0 6 0,-1-6 0,1 2 0,0-3 0,-1 0 0,1 0 0,0 0 0,-2 4 0,2 0 0,-2 1 0,0-2 0,0-3 0,0 0 0,0 0 0,-2-8 0,2 2 0,-2-7 0</inkml:trace>
  <inkml:trace contextRef="#ctx0" brushRef="#br0" timeOffset="226479">6867 4445 24575,'-3'26'0,"-3"8"0,5 19-1488,-1-19 0,-1 2 1488,0 3 0,2 0 155,2-3 0,0-2 1,-4 5-1,7-18 1</inkml:trace>
  <inkml:trace contextRef="#ctx0" brushRef="#br0" timeOffset="227024">7999 4490 24575,'3'26'0,"-1"21"0,-2 3-947,0-16 1,0 0 946,0-2 0,0-2 152,4 18 1,-3-17 0,2-17-1</inkml:trace>
  <inkml:trace contextRef="#ctx0" brushRef="#br0" timeOffset="238702">4324 6764 24575,'9'-10'0,"12"-9"0,5-4 0,1-1 0,3-2 0,1-5 0</inkml:trace>
  <inkml:trace contextRef="#ctx0" brushRef="#br0" timeOffset="238849">4767 6420 24575,'28'-34'0,"-7"12"0,0 1 0,3-1 0,5-3 0</inkml:trace>
  <inkml:trace contextRef="#ctx0" brushRef="#br0" timeOffset="238982">5533 5860 8191,'-9'3'0,"4"-5"5063,8-13-5063,17-16 0,-9 11 0,8-2 0</inkml:trace>
  <inkml:trace contextRef="#ctx0" brushRef="#br0" timeOffset="239109">5904 5473 24575,'10'-22'0,"3"-3"0,3 5 0,-4 3 0</inkml:trace>
  <inkml:trace contextRef="#ctx0" brushRef="#br0" timeOffset="239216">6158 5230 24575,'5'-9'0,"1"0"0,1 0 0,-2 4 0,-1 1 0</inkml:trace>
  <inkml:trace contextRef="#ctx0" brushRef="#br0" timeOffset="239316">6293 5082 24575,'0'0'0</inkml:trace>
  <inkml:trace contextRef="#ctx0" brushRef="#br0" timeOffset="239474">6493 4931 10081,'3'-11'0,"4"0"5087,6-15-5087,8-3 0,-5 9 0,-4 3 0</inkml:trace>
  <inkml:trace contextRef="#ctx0" brushRef="#br0" timeOffset="239624">6786 4640 8191,'14'1'0,"4"-1"0,0-5 0,-4 2 0</inkml:trace>
  <inkml:trace contextRef="#ctx0" brushRef="#br0" timeOffset="239750">7033 4631 8266,'2'7'0,"3"3"5071,10 3-5071,5 0 0,-2-5 0,-4-4 0</inkml:trace>
  <inkml:trace contextRef="#ctx0" brushRef="#br0" timeOffset="239899">7390 4800 8191,'7'26'0,"4"4"5063,-4-11-5063,8 11 2818,0-9-2818,9 3 0,-10-11 0,0-6 0</inkml:trace>
  <inkml:trace contextRef="#ctx0" brushRef="#br0" timeOffset="240042">7660 5104 8191,'8'31'0,"0"-1"0,0 1 0,-1 0 2014,-4 2 1,-1 1-2015,1 4 0,-1 1 0,0 3 0,1 0 0,2-5 0,4-2 0,6-1 0,7-3 0,8-8 0,7-5 0,10-2 0,0-3 0,-15-4 0,-3-1 0,25-3 0</inkml:trace>
  <inkml:trace contextRef="#ctx0" brushRef="#br0" timeOffset="240136">8290 5721 8191,'37'15'0,"0"1"0,-5 3 0,-4 4 4531,2 22-4531,-19-15 0,-3 0 0,5 18 0,6 1 0,14-16 0,-16-14 0,4-11 0</inkml:trace>
  <inkml:trace contextRef="#ctx0" brushRef="#br0" timeOffset="240250">9062 6101 8191,'3'24'0,"1"1"5063,-11 7-5063,6-7 704,2-1 1,1-15-1,3-1 1</inkml:trace>
  <inkml:trace contextRef="#ctx0" brushRef="#br0" timeOffset="240374">9466 6282 8191,'2'17'0,"1"-4"1265,7 1 1,-6-9 0,4 0 0</inkml:trace>
  <inkml:trace contextRef="#ctx0" brushRef="#br0" timeOffset="240517">10070 6394 8191,'29'21'0,"-1"0"0,-1 0 0,-3-1 4521,8 18-4521,8 0 0,3-4 0,-11-17 0,4-3 0,7 0 0,-1-2 0,12 1 0,0-2 0</inkml:trace>
  <inkml:trace contextRef="#ctx0" brushRef="#br0" timeOffset="240641">11113 6717 8191,'31'15'0,"0"0"0,-4 0 0,-4 2 5063,-7 11-5063,-1 4 0,-2-9 0,16-4 704,18-18 1,-18 2-1,5-8 1</inkml:trace>
  <inkml:trace contextRef="#ctx0" brushRef="#br0" timeOffset="241841">5649 6862 8191,'-13'2'0,"6"-5"1265,20-13 1,-7 8 0,11-9 0</inkml:trace>
  <inkml:trace contextRef="#ctx0" brushRef="#br0" timeOffset="241978">6206 6422 8191,'32'-25'0,"4"-10"3250,-10 6-3250,-6 2 0,2-4 308,9-7 1,0 2 0,-13 12 0,-1 1 0,2 2 0,0-1 0</inkml:trace>
  <inkml:trace contextRef="#ctx0" brushRef="#br0" timeOffset="242110">7135 5524 8191,'1'-7'0,"-5"-11"5063,2-9-5063,5-19 0,9 11 0,3 1 0,-1-3 0,6-4 0</inkml:trace>
  <inkml:trace contextRef="#ctx0" brushRef="#br0" timeOffset="242238">7578 4862 24575,'-16'4'0,"3"-6"0,21-16 0,11-12 0,-2 7 0,1 0 0</inkml:trace>
  <inkml:trace contextRef="#ctx0" brushRef="#br0" timeOffset="242350">7816 4617 24575,'0'0'0</inkml:trace>
  <inkml:trace contextRef="#ctx0" brushRef="#br0" timeOffset="242486">7970 4542 8191,'-9'5'0</inkml:trace>
  <inkml:trace contextRef="#ctx0" brushRef="#br0" timeOffset="242616">8271 4605 8191,'8'31'0,"7"-2"4805,-1-7-4805,26-1 0,-26-14 0,13 2 0</inkml:trace>
  <inkml:trace contextRef="#ctx0" brushRef="#br0" timeOffset="242734">9076 4956 8191,'31'27'0,"-1"0"0,0 1 0,-1-1 1916,-1 0 0,-1 0-1916,1 2 0,-2-3 0,5 4 0,-7-6 0</inkml:trace>
  <inkml:trace contextRef="#ctx0" brushRef="#br0" timeOffset="242868">9952 5609 8191,'28'42'0,"-12"-18"0,1 0 1265,13 14 1,-9-11 0,-9-10 0</inkml:trace>
  <inkml:trace contextRef="#ctx0" brushRef="#br0" timeOffset="242991">10481 5961 8191,'24'41'0,"-4"-11"5063,2 9-5063,-4-17 704,14 10 1,-17-18-1,1-2 1</inkml:trace>
  <inkml:trace contextRef="#ctx0" brushRef="#br0" timeOffset="243110">11212 6327 8191,'23'35'0,"3"2"5063,5-7-5063,7-2 0,-12-13 0,-5-7 0</inkml:trace>
  <inkml:trace contextRef="#ctx0" brushRef="#br0" timeOffset="243250">12151 6586 8191,'13'40'0,"5"5"5031,-5-12-5031,7 2 705,4-15 1,-10-8 0,0-9-1</inkml:trace>
  <inkml:trace contextRef="#ctx0" brushRef="#br0" timeOffset="246707">3092 13319 8191,'10'-3'0,"2"-2"5063,12 5-5063,7-3 0,23 3 0,-24 0 0,3 0 0,10-2 0,3-1 1224,3 3 0,2-1-1224,-12-4 0,2-1 0,0 0-298,4 3 1,0 1 0,1-1 297,6-2 0,0-2 0,2 1 0,-11 1 0,0 0 0,1 0 0,0 1 0,3 0 0,0 1 0,1 0 0,0-1 0,1-2 0,0-1 0,0 1 0,0 0 293,0 2 1,0 0 0,0 1-1,0-1-293,0 0 0,-1-2 0,1 1 0,1 1 0,2 2 0,0 0 0,1 0 0,-1 1-985,-1 1 1,1 0-1,-1 0 1,1 0 984,-8 0 0,1 0 0,0 0 0,0 1 0,0 0 0,10 1 0,0 2 0,0-1 0,-1-1-551,1-1 1,0-1 0,0 0 0,0 1 550,-2 1 0,-1 2 0,1-1 0,0 0 0,1-2 0,0-1 0,0 0 0,0 0 0,-3 1 0,1 1 0,-1 0 0,1-1 0,2-2 0,0-1 0,1 0 0,-1 1 0,-1 0 0,0 1 0,0 0 0,-1-1 0,-1 1 0,1 0 0,-1 0 0,-1 0-103,0 0 1,-1 0-1,0 1 1,-1 0 102,0 1 0,-1 1 0,0 0 0,-1 0 0,-2-1 0,-1 0 0,1 0 0,-1-1 315,2 1 0,0 0 0,0-1 0,0 1-315,-1 1 0,-1 1 0,0-1 0,1-1 0,1-2 0,1-2 0,-1 0 0,0 2 203,0 0 1,1 2 0,-1 0 0,0-2-204,2-2 0,0-2 0,0 1 0,0 0 0,-1 2 0,0 1 0,-1 0 0,1 0 0,-1-2 0,1 1 0,-1-1 0,0 1 780,11 0 1,-1 1 0,0 1-781,-2 0 0,0 1 0,-1 1 0,-4 0 0,0 1 0,0 1 344,0 1 1,0 0 0,-1 1-345,-4 0 0,0-1 0,0 0 0,4-1 0,0-1 0,0 0 0,-1 0 0,0 0 0,0-1 0,4-2 0,1-1 0,-1 0 0,-1 2 0,-1 0 0,0 0 0,2-2 0,0 0 0,-1 0 0,-1-2 0,0 0 0,1 0-564,3 2 0,0 0 0,2-1 564,1-3 0,0 0 0,1 0 0,-15 3 0,1 1 0,0 0 0,0 0 0,1-1 0,1-1 0,-1 1 0,0-1 0,13 0 0,-1 0 0,0 0 176,-1 2 1,-1 0-1,0-1-176,-2-2 0,-1-2 0,0 2-296,-6 2 0,-2 1 1,1-1 295,0 0 0,-1-2 0,-1 2 382,10 0 0,-1 2-382,3 1 0,-1 1 0,-9-3 0,-1 1 1392,-1 4 0,1 0-1392,-4-4 0,0-1 0,-6 5 0,-1-1 1402,0-3 0,-2-1-1402,18 9 0,-1-8 0,1 7 0,-7-7 698,-2 6 1,-20-6 0,-4 3 0</inkml:trace>
  <inkml:trace contextRef="#ctx0" brushRef="#br0" timeOffset="248441">1631 12418 8191,'-17'3'0,"4"-1"5063,-3 6-5063,-1 6 2818,2 1-2818,0 6 1719,9-8-1719,8 0 6784,13-5-6784,13 1 0,19-4 0,-20 1 0,1 1 0,-1-1 0,0 3 0,18 19 0,-17 10 0,-19 11 0,-12-22 0,-5 0-313,0 1 0,-4-1 313,-8 4 0,-1 0 0,2-2 0,0-1 0,-2 0 0,0-3 0,2-6 0,18-47 0,12-5 0,5-5 0,-4 2 0,0-2 0,1-1-1559,3-6 1,1 0-1,0-2 1559,-2-1 0,0-1 0,-1 0 0,-1 2 0,0 1 0,-2 1-455,0-10 0,-2 4 455,-4 18 0,-2 4 450,-8-2-450,-2 37 0,2 16 0,6 25 0,11-9 0,2-3 0,20-27 0,-1-12 0,16-21 0,-26 9 0,-2-3 0,0-3 0,-2-1 0,13-16 4534,-13 16-4534,-3 16 1228,-8 22-1228,-3 14 0,2 4 0,-6-1 0,6-16 0,0-16 0,10-23 0,0-17 0,2-8 0,-5 1 0,-9 15 0,-4 20 0,-1 13 0,0 13 0,3-1 0,8-4 0,13-14 0,6-13 0,-8-2 0,0-2 0,-4 1 0,-2-3 0,-2-3 0,-2-1 0,4-5 0,-14 3 0,-2 12 0,-7 11 0,3 14 0,3 13 0,11 18 0,6-8 0,16-7 0,4-16 0,4-15 0,-16 2 0,-9-1 0</inkml:trace>
  <inkml:trace contextRef="#ctx0" brushRef="#br0" timeOffset="248710">2710 11144 8191,'-1'17'0,"7"13"4735,4 10-4735,-2-13 0,2 1 0,0 3 0,0-1 0,1-2 0,-1-1 0,13 20 0,-5-18 714,-5-13 1,-5-11-1,-4-5 1</inkml:trace>
  <inkml:trace contextRef="#ctx0" brushRef="#br0" timeOffset="249451">2681 11206 8191,'-19'-8'0,"12"-2"5063,27 1-5063,20-7 0,-10 12 0,2 2 0,-3-1 0,-2 1 0,16 5 2818,-19 9-2818,-19-4 1719,-6-1-1719,-4-8 6784,-2-6-6784,0-2 0,8 4 0,0 5 0,9 9 0,6 13 0,10 13 0,-4-15 0,2 1 0,2 3 0,2-1 0,4-3 0,0-2 0,0 1 0,-1-2 0,-3-4 0,-1 0 0,-1 1 0,-3 0 0,6 1 0,-19-4 0,-12-12 0,-7-2 0,5-1 0</inkml:trace>
  <inkml:trace contextRef="#ctx0" brushRef="#br0" timeOffset="249726">2649 11435 8191,'9'-4'0,"18"-10"3984,21-7-3984,-14 1 0,1-2 0,1 4 0,-2 1 0,0-4 0,-3 1 0,16-3 734,-21 9 0,-17 9 0,-5 5 1</inkml:trace>
  <inkml:trace contextRef="#ctx0" brushRef="#br0" timeOffset="250166">2822 11385 8191,'0'7'0,"0"0"5063,5 2-5063,-1 0 2818,2 10-2818,4 3 1719,-1 9-1719,3 14 0,-7 4 0,-1-19 0,1 1 0,0 17 0,4-3 1696,-1-23 0,-3-7 0,-1-11 0</inkml:trace>
  <inkml:trace contextRef="#ctx0" brushRef="#br0" timeOffset="253893">2159 13310 8191,'-3'-4'0,"7"-2"5063,7-4-5063,15-13 0,-14 14 0,5-8 0</inkml:trace>
  <inkml:trace contextRef="#ctx0" brushRef="#br0" timeOffset="254048">2826 12933 8577,'2'-11'0,"7"-7"4604,11-16-4604,-3 11 0,2-3 0,16-14 0,-1 0 0,2-2 0,-14 17 0,0 0 0</inkml:trace>
  <inkml:trace contextRef="#ctx0" brushRef="#br0" timeOffset="254173">3501 12235 8191,'7'-7'0,"0"-4"5063,1-2-5063,8-13 0,-8 14 0,5-5 0</inkml:trace>
  <inkml:trace contextRef="#ctx0" brushRef="#br0" timeOffset="254302">3858 11836 8191,'-5'-7'0,"5"0"5063,0-2-5063,15-12 0,-10 13 0,8-9 0</inkml:trace>
  <inkml:trace contextRef="#ctx0" brushRef="#br0" timeOffset="254433">4002 11669 24575,'23'-21'0,"-9"9"0,-4 2 0</inkml:trace>
  <inkml:trace contextRef="#ctx0" brushRef="#br0" timeOffset="254557">4223 11547 24575,'0'0'0</inkml:trace>
  <inkml:trace contextRef="#ctx0" brushRef="#br0" timeOffset="256357">2223 13388 8374,'-6'-5'0,"-1"-1"5082,4-1-5082,16-11 0,10-1 0,3 2 0,4-2 0,2-2 0,3-2 0,-5 4 0,2-1 0,1 0-20,0-2 0,1 0 0,1-1 20,6-3 0,0-1 0,0 0 0,-1-1 0,0-1 0,0-1 0,-7 5 0,1 0 0,0-1 0,-1 0 0,8-8 0,-1 0 0,-1-1 0,-3 2 0,0 0 0,-2 0 530,-2 2 1,-2 1 0,-1 0-531,4-5 0,-3 2 0,-4 3 0,-4 1 0,7-12 5219,-10 13-5219,-9 8 0,1 4 0,-3 2 3577,4-3-3577,6-9 0,3-3 0,13-14 0,-5 0 0,-12 20 0,0 1 0,11-19 0,0 3 791,-2 7-791,-6 4 0,4-2 0,-3-4 0,-5 12 0,1-2 0,4-5 0,0 0-471,0 2 0,0-1 471,2 1 0,-1 1-124,-2 3 1,-1 1 123,13-11 0,-9 9 0,-4 6 0,-6 7 0,8-7 930,5-4-930,0 3 0,0-2 0,17-16 129,-17 16 1,0 1-130,7-8 0,-2 3 0,2 6 0,1-3 0,-2 5 0,-1 0 0,1 0 0,-6 4 0,4 5 0,-5 1 0,7 5 0,6-3 0,-8 4 0,1 0 0,-2 0 0,0 0 0,6 0 0,-1 0 0,-3 0 0,-2 0 0,19 4 0,-1 1 0,-2 0 0,-12 5 0,12 0 0,-5 4 0,7 3 0,0-2 0,-1 3 0,-19-8 0,0 0 0,21 4-383,-18-4 0,-1 0 383,20 4 0,-23-2 0,1 0 0,0-2 0,-1 0 0,22 13 0,-21-13 0,-1 0 0,1 1 0,0 2 0,0-1 0,0 1 0,1-1 0,-1 1 0,3 2 0,0-1 0,18 11 0,-18-13 0,0 1 0,-3 1 0,1 1 0,3 0 0,1 1 0,-1 0 0,-1 1 0,-1 0 0,-1 1 0,3 0 0,0 0 0,-3 0 0,1 0 0,3 4 0,1 0 0,0-1 0,-1 2 0,-1 0 0,-1 2 0,0 0 0,-1 0 0,-2-1 0,-1 0-487,-1 2 0,-2 0 487,0-3 0,0 0 0,1 3 0,-1 1 0,-2-1 0,0-1 0,2 2 0,1-1 0,0 0 0,-1 1 0,-2-2 0,0 1 0,0-1 0,0 1 0,-1-1 0,-1 0 728,15 18-728,-14-18 0,0 0 0,18 14 0,-16-17 0,1 1 0,16 14 0,-16-19 0,1-1-570,19 15 570,-19-15 0,0 0 0,23 12 0,-22-9 0,1 0-46,0-5 1,2 0 45,3 4 0,1-2 0,3 0 0,0-2 0,3 2 0,0-1-1009,3 1 1,1-1 1008,3-1 0,1-1 0,7 1 0,1-1 0,-17-6 0,2-1 0,-1 2 0,2 0 0,-1 2 0,-3-2 0,-2-2 0,-3 0 0,17 9 0</inkml:trace>
  <inkml:trace contextRef="#ctx0" brushRef="#br0" timeOffset="260901">5887 13106 24575,'17'-9'0,"13"-9"0,17 2 0,-17 2 0,3-1-2342,8 3 0,1 0 2342,0-4 0,1 0 0,2 2 0,1-1 0,0-4 0,-1-2 0,1 2 0,0-2 0,1-7 0,-1-2 0,-2 4 0,-1-2 0,-13 6 0,0-3 0,-1 2 0,11-6 0,0-1 0,-3-1 0,1 0 0,1 3 0,0-1-40,-2 2 1,-1-2 39,-1 1 0,-1 0 0,1 3 0,0 0 0,-4 0 0,-1 1 0,-1 3 0,1 0 0,2-1 0,0 0 184,-5 2 0,-1-1-184,-1 3 0,1 0 0,-1-2 0,-1 0 0,-1 3 0,-1-1 0,4-3 0,0 1 0,-4 2 0,1 1 0,-1-2 0,-1 0-156,16-10 156,1-3 0,-1 4 0,0 0 0,0 0 0,-5 1 0,4 0 2208,-14 8-2208,13-7 1290,-9 10-1290,8-5 0,0 0 0,-1 3 0,8-4 0,-5 0 0,9-2 0,-23 8 0,1-1 113,1-1 0,1 0-113,-1 1 0,1-1 0,-1 1 0,0 0 0,19-15 133,-4 9-133,-11 2 0,-8 13 0,-8 7 0,1 2 0,0 1 632,4 0-632,7-1 62,1 1-62,20-2 0,3 5-548,-18-5 0,2 1 548,2 3 0,0 1 0,0-2 0,1 0 0,3 2 0,1 1-921,5 3 1,1-1 920,2-2 0,-1 1 0,4 3 0,0 1 0,2-4 0,0-1 0,-2 8 0,0 0 0,0-5 0,-1 1 0,4 6 0,-1 2-1128,-6-4 1,1 1 1127,-13-2 0,1 1 0,0 0 0,1-2 0,-1 0 0,1 0 0,-1 3 0,1 1 0,0-1 0,4 0 0,0-1 0,0 0 0,-4 0 0,0 0 0,0 0 0,1 2 0,1-1 0,0 1 0,0-2 0,0-1 0,-1 2 0,-3 2 0,0 1 0,0 0 0,2 0 0,0-1 0,-2 2 0,-1 0 0,-2 1 0,0 0 0,13 9 0,0 0 0,0 3 0,-1 0 0,-5-3 0,-2 0 0,4 2 0,0 1 0,-6-2 0,0 1-83,5-2 0,0 0 83,-1 5 0,0 0 0,3-1 0,0-1-398,-4 0 1,1-1 397,1 1 0,1-1 0,0-2 0,0-1 0,4 1 0,0 0 0,0 0 0,0 0 0,-1 1 0,0-2 0,-2-2 0,-2 0 0,-2 2 0,0-1 662,2-3 0,0-1-662,-7-2 0,1 0 0,6 2 0,0-2 611,-8-6 1,1-2-612,6 4 0,0-2 0,-6-6 0,-1-2 0,3 2 0,0-2 0,-3-4 0,0-1 186,24 3-186,-19-5 0,-14 0 0,-18 0 0</inkml:trace>
  <inkml:trace contextRef="#ctx0" brushRef="#br0" timeOffset="262903">9551 11027 19567,'-3'1'0,"6"32"0,0 3 0,1 8 0,0 2 0,0 5 0,0 3-1878,-1-5 0,1 2 1,-1 1-1,0 2 1878,-1-5 0,-1 2 0,1 0 0,-1 2 0,0-1-264,0-6 0,1 0 1,-1 0-1,0 1 1,0 0-1,-1 0 264,0 1 0,-1 0 0,0 0 0,-1 0 0,1 0 0,0-1 13,1 10 1,0 0 0,-1-1-1,1-3 1,0-3 0,-2 5 0,-1-4-1,1-3 1,2 5 0,0 1 0</inkml:trace>
  <inkml:trace contextRef="#ctx0" brushRef="#br0" timeOffset="263742">4546 10634 8191,'9'-5'0,"0"1"5063,0 8-5063,-1 11 2818,4 6-2818,-6 6 0,-2 5 0,4 11 0,-2 5-635,-1-1 0,0 4 1,-2 2 634,-2-5 0,-1 3 0,0 1 0,0 2 0,1-4 0,0 1 0,0 2 0,0 1 0,-1 0 0,-1-5 0,-1 1 0,0 0 0,0 1 0,-1 0 0,1 0 0,0 2 0,-1 0 0,1 0 0,0 1 0,0-1 0,-1 0-80,1 2 1,-1 1 0,1 1-1,-1-3 1,1-1 0,-1-5-1,-1-1 1,1-3 0,-1-2 0,1-2-1,1 5 1,0-1 0,0 1-1</inkml:trace>
  <inkml:trace contextRef="#ctx0" brushRef="#br0" timeOffset="296424">21159 16539 24575,'-8'8'0,"2"14"0,6 25 0,-2-13 0,-1 2 0,0 5 0,0 2-2768,-3 3 1,0 0 2767,3-2 0,0-4 0,-2 9 0,5-15 0</inkml:trace>
  <inkml:trace contextRef="#ctx0" brushRef="#br0" timeOffset="297661">20805 17408 8191,'-17'3'0,"4"1"5063,25 5-5063,3-5 2818,24 5-2818,-14-9 1719,-2-3-1719,-5 2 6784,-5-1-6784,0 2 0,-8 0 0,-1 0 0</inkml:trace>
  <inkml:trace contextRef="#ctx0" brushRef="#br0" timeOffset="298008">21033 17344 8191,'16'1'0,"-1"2"5063,30-11-5063,-11 7 2818,-6-1-2818,-13 6 1719,-14 7-1719,-4 2 6784,-7 11-6784,2 1 0,-7 7 0,10-7 0,-1-5 0,15-6 0,9-5 0,13-3 0,16-12 0,-16 3 0,-1-1 0,6-7 0,-2 7 0</inkml:trace>
  <inkml:trace contextRef="#ctx0" brushRef="#br0" timeOffset="298800">24481 16608 24575,'-12'12'0,"5"6"0,3 16 0,4 13 0,9 1 0,-3 5 0,10-13 0,-10-16 0,1-10 0</inkml:trace>
  <inkml:trace contextRef="#ctx0" brushRef="#br0" timeOffset="299249">24411 17133 8417,'-12'5'0,"10"-4"5086,9-3-5086,35-10 0,1 2 0,10-1 2785,-24 9-2785,-11 24 1688,-15-7-1688,-9 29 0,-3-17 0,-3 1 0,2-3 0,-1 1 3299,-1 5 1,2-1-3300,1 9 0,9-18 0,9-1 0,11-18 0,18-2-545,-11-8 0,1-4 545,5-1 0,-1-1 0,9-6 0,-12 1 0</inkml:trace>
  <inkml:trace contextRef="#ctx0" brushRef="#br0" timeOffset="413213">26289 1450 24575,'7'-2'0,"12"-5"0,32-10 0,-20 10 0,1-1 0,3-3 0,0 2 0,-4 3 0,-1 0 0,17-4 0,-23 6 0,-10 4 0</inkml:trace>
  <inkml:trace contextRef="#ctx0" brushRef="#br0" timeOffset="413517">26676 1207 8191,'-5'9'0,"3"3"5063,-1 22-5063,3 21 0,0-18 0,0 3 867,0 3 1,0-1-868,2-3 0,1-2 465,5 18 1,-1-24 0,0-17 0</inkml:trace>
  <inkml:trace contextRef="#ctx0" brushRef="#br0" timeOffset="413974">26993 1425 8191,'-32'7'0,"1"-1"0,-8 5 5063,6 19-5063,37 6 2818,16-12-2818,23-3 0,-15-26 0,1-6 560,3-2 1,-1-3-561,-3-2 0,-3-1 6488,8-7-6488,-18 8 0,-20 11 0,-5-2 0,-4 3 0,-3-2 223,3 4 1,6 2-1,4 2 1</inkml:trace>
  <inkml:trace contextRef="#ctx0" brushRef="#br0" timeOffset="414336">27317 1371 24575,'-12'-2'0,"1"4"0,2-2 0,0 7 0,2 3 0,2 0 0,6 3 0,8-6 0,4-2 0,4 0 0,1 1 0,-4 5 0,4 23 0,-11 8 0,-1-9 0,-3 2 0,-3-1 0,-4 2-535,-3 2 0,-2 0 535,-3 1 0,-5 0 0,-9 4 0,-5 0 0,8-15 0,-2 0 0,0 0-722,-14 12 1,0-4 721,6-10 0,2-4 0,-6-1 0,17-53 0,15 20 0,0-22 0</inkml:trace>
  <inkml:trace contextRef="#ctx0" brushRef="#br0" timeOffset="415285">27561 1464 8191,'-6'5'0,"1"3"5063,0 1-5063,0 11 2818,7 5-2818,-4 7 429,14-3 1,-10-12 0,8-5 0</inkml:trace>
  <inkml:trace contextRef="#ctx0" brushRef="#br0" timeOffset="415558">27756 1454 8191,'-14'15'0,"5"1"5063,0-5-5063,9 5 2818,5-8-2818,6 0 1719,3-11-1719,-1 0 6784,-2-11-6784,-10 6 0,-4-4 0,-6 3 0,2 0 0,1 0 0,3 4 0,1 1 0</inkml:trace>
  <inkml:trace contextRef="#ctx0" brushRef="#br0" timeOffset="415992">28077 1133 8191,'-4'-7'0,"1"7"5063,-4 6-5063,-8 21 0,-1 20 0,9-14 0,0 6 0,1-1 0,1 6 0,4 0 522,3-6 1,3 2 0,2-5-523,2-5 0,4-4 0,7-5 0,2-3 470,10 5 1,-8-10 0,-10-9 0</inkml:trace>
  <inkml:trace contextRef="#ctx0" brushRef="#br0" timeOffset="416926">28504 1255 24575,'2'28'0,"0"0"0,1 3 0,0 1 0,3 5 0,-1 2 0,-4 6 0,-1 2 0,3 2 0,-2 1 0,-6-3 0,0-1-727,2-3 0,0-3 727,-3 8 472,1-14-472,9-47 241,-3-15-241,4-4 0,0-4 0,-4-9 0,-1-2-1162,2-6 0,1-2 1162,-1 1 0,1 0 0,-1 7 0,2 3 0,0 15 0,0 3 654,6-5-654,1 25 0,11 17 0,0 6 0,3 5 0,-11-2 2411,-8-3-2411,-6-3 0,-4-2 0,-7-2 0,-2-2 0,-1-6 0,6-1 0,4-5 0</inkml:trace>
  <inkml:trace contextRef="#ctx0" brushRef="#br0" timeOffset="417182">28786 1220 8191,'30'25'0,"-4"5"4747,-5 10-4747,-2 11 0,-5-9 2857,3 5-2857,-9-19 1758,7-13-1758,-6-19 6666,12-18-6666,0-12 0,7-13 0,-13 10 0,-2 0 0,3 5 0,-4-16 0</inkml:trace>
  <inkml:trace contextRef="#ctx0" brushRef="#br0" timeOffset="417507">29431 1358 8191,'7'-4'0,"12"-1"5063,7-8-5063,14-1 0,0-4 0,-2 5 704,-12 2 1,-10 7-1,-9 2 1</inkml:trace>
  <inkml:trace contextRef="#ctx0" brushRef="#br0" timeOffset="417678">29599 1214 8191,'-7'24'0,"4"1"5063,-1 14-5063,4 1 0,4 0 704,-1-9 1,1-14-1,-1-10 1</inkml:trace>
  <inkml:trace contextRef="#ctx0" brushRef="#br0" timeOffset="420840">30416 1026 24575,'-17'-16'0,"2"1"0,6 14 0,-4 2 0,0 5 0,-11 5 0,0 12 0,-6 5 0,2 9 0,10-9 0,2 5 0,14-18 0,4 8 0,12-7 0,14 3 0,9 2 0,-11-10 0,1 2 0,13 15 0,-2 4 0,-24 2 0,-14-2 0,-20 10 0,-2-11 0,-2 1 0,4-18 0,9-17 0,2-17 0,12-14 0,13-19 0,12 9 0,11 4 0,3 13 0,-2 17 0,-15 1 0,-11 9 0</inkml:trace>
  <inkml:trace contextRef="#ctx0" brushRef="#br0" timeOffset="421245">30768 1055 8191,'-4'-9'0,"17"8"5063,3 10-5063,25 16 0,-15-3 0,0 3 0,0 1 0,-2 3 0,1 12 0,-4 3-594,-5-1 0,-5 2 594,-6-8 0,-4 1 0,-1 0 0,-1 16 0,-4 0 459,-5 0 1,-3-2-460,-4-3 0,-1-5 0,-2 5 0,-1-13 0</inkml:trace>
  <inkml:trace contextRef="#ctx0" brushRef="#br0" timeOffset="423823">27599 2971 8191,'-7'-2'0,"0"0"5063,-2 6-5063,0 1 2818,0 4-2818,-3 1 1719,1 3-1719,-11 10 6784,7 3-6784,-3 8 0,8-8 0,5-3 0,7-9 0,6-1 0,19 1 0,6-3 0,14 7 0,-10-1 0,-9 1 0,-14 2 0,-8-3 0,-7 7 0,-7 1 0,-8 3 0,-6 6 0,0-14 0,0 0 0,5-17 0,4-5 0,4-16 0,9-3 0,17-14 0,15-7 0,-4 22 0,1 2 0,3-10 0,2 14 0</inkml:trace>
  <inkml:trace contextRef="#ctx0" brushRef="#br0" timeOffset="424865">28010 3091 8191,'-6'-2'0,"10"-3"5063,8 1-5063,14-3 2818,-1 0-2818,-1 0 429,-11 2 1,-4 2 0,-5 1 0</inkml:trace>
  <inkml:trace contextRef="#ctx0" brushRef="#br0" timeOffset="425057">28078 3171 8191,'20'-6'0,"9"-1"2531,-3-3 1,1-1-2532,19-4 0,-22 6 0,-9 5 0</inkml:trace>
  <inkml:trace contextRef="#ctx0" brushRef="#br0" timeOffset="426609">28950 2810 24575,'-5'10'0,"-1"15"0,9 22 0,-1-12 0,0 7 0,-1-3 0,0 6 0,-1 0-782,2-3 1,0 2 0,0-6 781,-2 17 187,2-17 1,-1-22-1,1-8 1</inkml:trace>
  <inkml:trace contextRef="#ctx0" brushRef="#br0" timeOffset="427158">29214 3053 8191,'-9'7'0,"11"0"5063,17-13-5063,21-3 0,8-10 1409,-20 8 0,-2-1-1409,7-5 1719,-10-1-1719,-16 8 6784,-11 3-6784,-4 3 0,-13 2 0,3 4 0,-15 16 0,13 9 0,-7 15 0,21 5 0,7 0 0,19-14 0,13-7 0,13-22 0,9-10 0,-27-3 0,-1-2 0,5-1 0,-11 0 0</inkml:trace>
  <inkml:trace contextRef="#ctx0" brushRef="#br0" timeOffset="427966">29835 2886 8191,'-14'5'0,"13"-2"5063,6-6-5063,26-7 2818,9-11-2818,8 1 0,-20 6 0,-3 0 0,1 3 0,-5-2 0</inkml:trace>
  <inkml:trace contextRef="#ctx0" brushRef="#br0" timeOffset="429715">30424 2653 8191,'-1'-3'0,"-2"16"5063,2 11-5063,-1 22 0,6 9 0,-6-21 0,-1 0 0,2-5 0,1-1 0,-2 18 704,6-21 1,0-17-1,0-6 1</inkml:trace>
  <inkml:trace contextRef="#ctx0" brushRef="#br0" timeOffset="430032">30754 2715 8191,'-24'6'0,"8"5"5063,-8 15-5063,17 8 0,3 13 2818,10-14-2818,14-3 1719,9-25-1719,4-6 6784,8-18-6784,-15-5 0,-6 4 0,-15-3 0,-9 10 0,-7-2 0,-13-6 0,-2 9 0,-2-1 0,12 9 0,9 4 0</inkml:trace>
  <inkml:trace contextRef="#ctx0" brushRef="#br0" timeOffset="430357">31094 2671 24575,'-9'-1'0,"2"4"0,-2 7 0,-3 17 0,5 7 0,-1 6 0,12-12 0,11-13 0,6-15 0,11-8 0,-3-8 0,-7-1 0,-8-3 0,-8 3 0,-6 3 0,-5-2 0,-9-1 0,-2 5 0,0-2 0,3 9 0,8 3 0,1 0 0</inkml:trace>
  <inkml:trace contextRef="#ctx0" brushRef="#br0" timeOffset="440841">27659 4406 24575,'-11'-2'0,"0"3"0,2-4 0,0 6 0,0-1 0,2 5 0,-2 2 0,2 17 0,-2 4 0,4 17 0,9-1 0,5-6 0,18-3 0,-2-16 0,22-13 0,-5-13 0,-14-6 0,-1-3 0,12-16 0,-1-9 0,-13-9 0,-11 4 0,-9-9 0,-18 6 0,-13-2 0,-7 11 0,-4 5-534,-10 23 534,-1 13 0,18 11 0,1 3 0,-4-2 0,9 9 0</inkml:trace>
  <inkml:trace contextRef="#ctx0" brushRef="#br0" timeOffset="442627">27373 3722 8191,'18'-5'0,"19"-10"1465,-1-1 0,5-1-1465,7-3 0,3-1 0,-9 4 0,1 0 0,0 2 0,2 1 0,0 1 0,-4 2 0,2-3 0,-3 2 0,-10 7 0,0-1 0</inkml:trace>
  <inkml:trace contextRef="#ctx0" brushRef="#br0" timeOffset="474824">27814 6056 8191,'-9'0'0,"6"-8"5063,7 1-5063,15-9 0,13-3 0,14-5 0,-18 9 0,-1 1 0,21-11 0,-3 6 0,-27 11 0,-4 5 0</inkml:trace>
  <inkml:trace contextRef="#ctx0" brushRef="#br0" timeOffset="475125">28213 5673 24575,'-5'2'0,"4"11"0,2 15 0,3 19 0,-6-14 0,-1 2-782,-3 0 1,1 1 781,1 3 0,0-2 189,-2-8 1,2-3-190,9 12 0,-3-21 0,3-10 0</inkml:trace>
  <inkml:trace contextRef="#ctx0" brushRef="#br0" timeOffset="475429">28370 5858 8191,'-19'21'0,"7"5"5063,11-1-5063,5 7 2818,6-6-2818,2-8 1719,3-10-1719,2-10 6784,3-10-6784,-5-4 0,1-10 0,-11 7 0,-6-5 0,-5 7 0,-15 4 0,5 4 0,-15 9 0,13 6 0,2-1 0,8 0 0</inkml:trace>
  <inkml:trace contextRef="#ctx0" brushRef="#br0" timeOffset="475884">28736 5790 8191,'-9'-2'0,"0"0"5063,-4 2-5063,3 2 2818,-9 13-2818,9 5 1719,-4 2-1719,14-2 6784,6-11-6784,7-10 0,17-5 0,-3 0 0,12 9 0,-19 6 0,-5 21 0,-18 17 0,1-20 0,-1 2-729,-6 8 0,-3 1 729,-4-3 0,-2 1 0,-1 3 0,-3 0 0,-5-1 0,-1-2 0,6-2 0,0-3 0,-15 9 0,10-21 0,17-15 0,3-9 0</inkml:trace>
  <inkml:trace contextRef="#ctx0" brushRef="#br0" timeOffset="476341">28909 5898 24575,'0'15'0,"-2"19"0,4 1 0,-2-5 0,0 0 0,0 12 0,0 3 0,3-20 0,-3-5 0,3-11 0,-3-5 0</inkml:trace>
  <inkml:trace contextRef="#ctx0" brushRef="#br0" timeOffset="476654">29053 5958 24575,'-7'10'0,"2"8"0,3 14 0,2 1 0,4-4 0,1-10 0,3-14 0,5-4 0,-3-4 0,9-10 0,-10 4 0,2-10 0,-9 5 0,-6-9 0,-2 4 0,-3-1 0,-1 9 0,-2 7 0,2 3 0,1 2 0,5 1 0</inkml:trace>
  <inkml:trace contextRef="#ctx0" brushRef="#br0" timeOffset="477351">29467 5371 8191,'-6'-7'0,"-8"13"5063,4 8-5063,-11 28 0,13-16 0,1 3 0,-5 14 0,1 3 0,4 1 0,2 1 720,3 6 0,3-2-720,4-11 0,5-4 0,7-5 0,0-6 0,1-2 0,3-11 0</inkml:trace>
  <inkml:trace contextRef="#ctx0" brushRef="#br0" timeOffset="478383">29958 5425 8191,'-6'-3'0,"-1"1"5063,2 6-5063,-1 1 2818,1 21-2818,2 4 1719,3 17-1719,6-14 6784,20-2-6784,5-21 0,22-7 0,-9-16 0,4-7 0,-20-10 0,-10 6 0,-10 1 0,-21-4 0,-1 5 0,-17-14 0,2 14 0,-6 0 0,3 14 0,15 5 0,2 3 0</inkml:trace>
  <inkml:trace contextRef="#ctx0" brushRef="#br0" timeOffset="478733">30593 5331 8191,'-3'-4'0,"7"0"5063,27-14-5063,5 0 0,-10 5 0,1 1 0,6-6 704,-6 5 1,-19 10-1,-4-1 1</inkml:trace>
  <inkml:trace contextRef="#ctx0" brushRef="#br0" timeOffset="478909">30737 5149 8191,'-7'11'0,"5"1"5063,14 18-5063,-1 3 0,-2 21 0,-5-6 704,0-2 1,-3-21-1,2-11 1</inkml:trace>
  <inkml:trace contextRef="#ctx0" brushRef="#br0" timeOffset="479741">31240 4918 8191,'6'25'0,"6"5"2023,-7-1 0,1 2-2023,3 3 0,1 2 0,-3 6 0,-1 1 0,2-4 0,0-1 0,-3-2 0,0-3 0,8 13 732,-2-14 1,-3-16 0,-3-8 0</inkml:trace>
  <inkml:trace contextRef="#ctx0" brushRef="#br0" timeOffset="480366">31460 5256 8191,'3'-2'0,"9"-2"5063,20-8-5063,3-6 0,4-1 2818,-13-3-2818,-9 9 1719,-11 1-1719,-6 3 6784,-5 2-6784,-6 2 0,1 7 0,-3 7 0,3 17 0,4 8 0,9 6 0,15-4 0,8-11 0,21-11 0,-5-11 0,-10-4 0,-11-3 0</inkml:trace>
  <inkml:trace contextRef="#ctx0" brushRef="#br0" timeOffset="480600">31880 5023 8191,'-7'4'0,"8"-3"5063,4-2-5063,21-10 2818,14-7-2818,8-2 429,-8 1 1,-17 10 0,-15 7 0</inkml:trace>
  <inkml:trace contextRef="#ctx0" brushRef="#br0" timeOffset="480829">32140 4810 8191,'-5'13'0,"5"13"5063,1 8-5063,7 19 0,-7-5 2817,7-1-2817,-3-9 429,4-13 1,-4-8 0,0-10 0</inkml:trace>
  <inkml:trace contextRef="#ctx0" brushRef="#br0" timeOffset="481158">32372 4867 8191,'-13'-3'0,"2"4"5063,0 14-5063,-1 13 2818,2 12-2818,6 1 0,9-13 1719,13-10-1719,-3-15 6784,16-7-6784,-10-11 0,1-3 0,-3-9 0,-9 2 0,-2-13 0,-4 11 0,-8 0 0,-1 14 0,-4 8 0,0 1 0,4 4 0,1 0 0</inkml:trace>
  <inkml:trace contextRef="#ctx0" brushRef="#br0" timeOffset="481471">32558 4822 8191,'-9'0'0,"3"14"5063,-1 4-5063,6 7 2818,0-1-2818,6-10 1719,2-2-1719,6-7 6784,0-4-6784,4-6 0,-2-7 0,-1-2 0,-4-10 0,0-8 0,-9-2 0,-1 3 0,-8 10 0,-3 8 0,-3 7 0,1 3 0,4 4 0,5 1 0</inkml:trace>
  <inkml:trace contextRef="#ctx0" brushRef="#br0" timeOffset="481908">32836 4429 24575,'-3'1'0,"3"2"0,20 15 0,12 13 0,-9-9 0,1 3-1161,4 8 0,0 1 1161,-5 1 0,-1 2 0,-1 8 0,-3 1 0,-4-3 0,-6 1 0,-4 4 0,-6 2 0,-2-4 0,-5-1 0,-6-2 0,-4 0 0,-4 1 0,0-3 0,-3 3 0,0-8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29:00.061"/>
    </inkml:context>
    <inkml:brush xml:id="br0">
      <inkml:brushProperty name="width" value="0.05292" units="cm"/>
      <inkml:brushProperty name="height" value="0.05292" units="cm"/>
      <inkml:brushProperty name="color" value="#FF0000"/>
    </inkml:brush>
  </inkml:definitions>
  <inkml:trace contextRef="#ctx0" brushRef="#br0">22139 10835 8616,'-3'0'0,"1"0"0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29:20.741"/>
    </inkml:context>
    <inkml:brush xml:id="br0">
      <inkml:brushProperty name="width" value="0.05292" units="cm"/>
      <inkml:brushProperty name="height" value="0.05292" units="cm"/>
      <inkml:brushProperty name="color" value="#FF0000"/>
    </inkml:brush>
  </inkml:definitions>
  <inkml:trace contextRef="#ctx0" brushRef="#br0">21430 5523 24575,'-11'-19'0,"4"2"0,-3 10 0,4 4 0,-19 14 0,-6 12 0,5-1 0,-1 3 0,-1 4 0,0 3 0,1 7 0,2 2 0,6-1 0,4 0-751,8-1 1,7-2 750,6-6 0,8-3 0,10-4 0,7-6 0,9-11 0,0-4 0,13 5 0,-6-19 0</inkml:trace>
  <inkml:trace contextRef="#ctx0" brushRef="#br0" timeOffset="406">21895 5403 8191,'-2'-22'0,"-2"7"5063,-3 31-5063,-3 23 0,4-6 0,1 4 0,-3 8 0,0 1 0,1 1 0,1-1 908,-1 1 1,2-2-909,2-12 0,1-3 1852,4 11-1852,5-40 6354,7-34-6354,-7 3 0,0-4 0,2-10 0,-2-3-1187,-1-5 1,0-2 1186,0 16 0,-1-1 0,2 1 0,1-11 0,1 4 414,-1 8 1,2 5-415,4 5 0,-1 34 0,3 32 0,-6-9 0,-1 4 0,3 10 0,-1 3 0,0 0 0,1-1 0,-1-3 0,0-2 0,-3-5 0,1-3 0,3 7 622,-9-14 1,-1-17 0,-4-5 0</inkml:trace>
  <inkml:trace contextRef="#ctx0" brushRef="#br0" timeOffset="567">21930 5699 8191,'-22'4'0,"11"-2"5063,56-21-5063,5 3 0,-4-2 0,-2 1 0,-1 3 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4T13:30:17.772"/>
    </inkml:context>
    <inkml:brush xml:id="br0">
      <inkml:brushProperty name="width" value="0.05292" units="cm"/>
      <inkml:brushProperty name="height" value="0.05292" units="cm"/>
      <inkml:brushProperty name="color" value="#FF0000"/>
    </inkml:brush>
  </inkml:definitions>
  <inkml:trace contextRef="#ctx0" brushRef="#br0">6315 6173 24575,'-43'-23'0,"-2"4"0,26 16 0,-11 3 0,-2 12 0,-4 10 0,1 1 0,8 10 0,12-11 0,11-2 0,8-4 0,28-1 0,14 5 0,-6-9 0,3 0-1151,3 0 0,1 1 1151,3 1 0,0 2 0,-8 0 0,-4 2-269,-9 2 1,-4 3 268,4 22 0,-28-2 0,-7 3 0,1-14 0,-3 1 0,-2 3 0,-3 3 0,-2-2 0,-6 4 0,-3-1 0,2-6 0,-3 2 0,0-1-883,1-1 1,-1-1 0,-1 0 882,-4 0 0,-1-1 0,1-1 0,-5 6 0,1-3-25,4-9 0,3-5 25,-3 1 1893,14-17-1893,16-25 0,20-10 0,-2-1 0,5-3 0,0 9 0,3-1 0,1-1-1176,5-11 1,0-2 0,1-2 1175,-3 9 0,1 0 0,0-2 0,-1 0 0,0-1 0,-2-2 0,0 0 0,-1 1 0,-1 0 0,0-1 0,-2 1 0,-2 2 184,2-6 1,-3 1-1,-3 2-184,0-9 0,-5 5 46,-5-6-46,-12 26 0,-3 24 0,-11 20 4219,2 16-4219,10-6 0,2 2 0,2-4 0,4 0 0,16 22 2351,7-23-2351,10-20 0,-2-8 0,12-8 0,-18 2 0,10 2 0,-18 2 0,7 14 0,-12 6 0,1 11 0,-10 10 0,-2-11 0,-3 0 0,4-23 0,4-15 0,18-32 0,-8 15 0,2-2 0,5-11 0,2 2 0,-4 11 0,-1 4 0,11-11 0,-17 42 0,-13 13 0,1 12 0,5 6 0,7-8 0,3-4 0,14-15 0,-4-21 0,19-11 0,-13-17 0,-17 14 0,-1-2-443,-6-1 0,-3-1 443,-2-4 0,-2 2 0,-3-8 0,-6 12 0,-8 37 0,-6 21 0,8-5 0,2 1 0,0 4 0,2-1 0,4 24 0,19-17 886,9-22-886,26-19 0,-19-7 0,0-2 0,12-3 0,-4-6 0</inkml:trace>
  <inkml:trace contextRef="#ctx0" brushRef="#br0" timeOffset="273">7856 6098 8191,'-17'9'0,"3"0"5063,1-1-5063,6 4 2818,4-2-2818,5 1 1719,9-4-1719,9-5 6784,5 1-6784,0 2 0,2 7 0,-13 10 0,-3 13 0,-16 11 0,-2 2 0,-3-21 0,-3 0 0,-6 15 0,-1-13 0,-1-12 0,15-13 0,-1-4 0</inkml:trace>
  <inkml:trace contextRef="#ctx0" brushRef="#br0" timeOffset="1992">9710 6161 8191,'-7'18'0,"0"12"2362,3 0 0,3 2-2362,0-1 0,2 1 0,3 23 2859,6-23-2859,2-20 0,16-28 0,10-21 0,-14 11 0,0-2 0,-4-1 0,-3 1 0,7-14 1761,-12 27-1761,-5 30 6657,1 18-6657,0 7 383,1-12-383,3-12 0,15-25 0,8-12 0,-12 2 0,-1-2 0,-1-1 0,-2-1 0,-1 1 0,-3 0 0,3-7 0,-2 25 0,-13 12 0,3 12 0,-4-8 0,5-3 0,0-4 0,5-1 0,2-6 0,-5 1 0,-1-2 0</inkml:trace>
  <inkml:trace contextRef="#ctx0" brushRef="#br0" timeOffset="2274">10344 6054 24575,'33'-12'0,"2"0"0,-11-3 0,1-3 0,2 5 0,0 0 0,-2-4 0,0 0 0,15-2 0,-17 5 0,-16 12 0</inkml:trace>
  <inkml:trace contextRef="#ctx0" brushRef="#br0" timeOffset="2491">10551 5644 8191,'-10'13'0,"1"7"3605,3 32-3605,2-15 0,-1 4 0,1-5 0,0 3 0,0 0 0,0 0 0,-1 0 0,1-1 0,-3 17 0,1-3 1484,4-12 0,3-4-1484,8 6 0,-3-21 0,1-18 0</inkml:trace>
  <inkml:trace contextRef="#ctx0" brushRef="#br0" timeOffset="2809">10845 5608 8191,'-12'40'0,"8"-12"0,2 2 2531,-4 0 1,-1 3-2532,4 11 0,0 3 0,-3 3 0,0 0 1039,0-2 0,1-3-1039,2-12 0,2-3 1819,0 8-1819,16-41 0,9-20 0,-4-2 0,1-2 0,2 1 0,1 2 0,-2 0 0,1 4 6467,20 14-6467,-12 22 0,-7 21 0,-7 6 0,-1-7 0,-2-10 0,20-15 239,-1-17 0,-7 4 0,-5-6 1</inkml:trace>
  <inkml:trace contextRef="#ctx0" brushRef="#br0" timeOffset="3781">13493 6044 8191,'-14'-5'0,"2"-2"5063,3 0-5063,-4 0 2818,-7-5-2818,-12 7 0,-8 7 0,-7 8 0,10 11 1719,10-8-1719,30-2 6784,17-13-6784,26 1 0,3 9 0,-22 5 0,-3 6 0,-1 12 0,-4 5 0,-1 6 0,-3 4 0,-6-10 0,-3 3 0,-2-1-182,-2 0 0,-2 0 0,-3 0 182,-1 3 0,-2 0 0,-2-1-874,-3-1 0,-1-1 0,-1-1 874,-2-2 0,0-1 0,-2-2 0,-8 11 0,-2-5-226,5-11 1,-1-6 225,-26 1 0,13-32 0,15-11 0,2-7 0,-1-12 0,3-1 0,7 13 0,1 2 0,1-1 0,0 0 0</inkml:trace>
  <inkml:trace contextRef="#ctx0" brushRef="#br0" timeOffset="4001">13860 6035 24575,'-2'13'0,"0"0"0,2 1 0,4-6 0,7-14 0,10-24 0,-3 7 0,2-1 0,4-4 0,1 2 0,6-8 0,-2 15 0</inkml:trace>
  <inkml:trace contextRef="#ctx0" brushRef="#br0" timeOffset="4367">14376 5883 8191,'-9'-2'0,"0"-3"5063,-3-3-5063,-2 0 2818,-10 6-2818,-3 17 0,-16 17 0,12 11 0,5 1 1719,21-18-1719,14-11 6784,18-26-6784,8-10 0,-10 1 0,1-1 0,-3 0 0,-1 1 0,10-13 0,-10 16 0,-17 17 0,2 36 0,-2-10 0,3 17 0,4-26 0,8-12 0,-8-2 0,2-3 0</inkml:trace>
  <inkml:trace contextRef="#ctx0" brushRef="#br0" timeOffset="4809">14824 5799 8191,'-25'-7'0,"5"1"5063,7 3-5063,-9 13 0,2 10 0,0 1 0,1 4 1409,4-1 0,3 3-1409,0 5 0,3-1 0,4 11 1719,14-11-1719,6-25 0,17-22 0,1-21 2886,-9 9 0,0-5-2886,-1-4 0,-2-4 0,1-8 0,-2-2 0,-8 16 0,0-1 0,-1-1-1422,-2-3 1,-1-1-1,-1 1 1422,0-16 0,-2 4 0,-1 13 0,-2 6 0,-2 5 0,-10 51 0,6 11 0,1 7-916,-6 5 0,2 3 916,5-12 0,2 2 0,0-1 0,2 14 0,2-4 189,5-10 0,2-4-189,9 7 3856,2-24-3856,4-27 0,-14 7 0,5-10 0</inkml:trace>
  <inkml:trace contextRef="#ctx0" brushRef="#br0" timeOffset="4929">15158 5760 8191,'0'17'0,"2"6"5063,-4-4-5063,2 5 704,10-26 1,-7 7-1,8-15 1</inkml:trace>
  <inkml:trace contextRef="#ctx0" brushRef="#br0" timeOffset="5015">15219 5604 8191,'2'-30'0,"-1"8"0,-5 27 0,2-1 0</inkml:trace>
  <inkml:trace contextRef="#ctx0" brushRef="#br0" timeOffset="5574">15338 5664 8191,'11'7'0,"8"-8"5063,8-29-5063,-2 5 2818,-14-1-2818,-8 13 1719,-10 4-1719,0 9 6784,-4 9-6784,2 17 0,3 1 0,10 18 0,2-21 0,17 1 0,6-29 0,11-3 0,-13-6 0,1-3 0,16-10 0,-3-1 0,-19 13 0,-13 13 0,-3 6 0,-5 14 0,0 16 0,-5 6 0,3-1 0,-3-13 0,8-21 0,10-19 0,9-9 0,16-17 0,4 5 0,0 9 0,-5 15 0,-16 12 0,-2 10 0,-2 10 0,-3 4 0,4 2 0,-7-10 0,-6-10 0,-2-6 0</inkml:trace>
  <inkml:trace contextRef="#ctx0" brushRef="#br0" timeOffset="5696">16059 5522 8191,'4'-5'0,"1"-1"5063,7 1-5063,8-6 2818,8-8-2818,-2 4 0,-8 1 0,-10 9 0</inkml:trace>
  <inkml:trace contextRef="#ctx0" brushRef="#br0" timeOffset="5888">16091 5199 8191,'-14'24'0,"7"8"2531,1-4 1,0 4-2532,5-1 0,1 2 0,-3 9 0,1-1 1409,3-8 0,2-2-1409,3 15 1719,3-19-1719,1-19 0,-5-4 0,-1-4 0</inkml:trace>
  <inkml:trace contextRef="#ctx0" brushRef="#br0" timeOffset="6191">16303 5438 24575,'-13'5'0,"-3"7"0,3 4 0,-1 4 0,11-3 0,15-1 0,-1-6 0,19-3 0,-15-5 0,5 6 0,-15 3 0,-2 6 0,-7 7 0,-5-5 0,1 11 0,-2-15 0,-2 5 0,2-13 0,-3-1 0,4-6 0,4-1 0,1-1 0</inkml:trace>
  <inkml:trace contextRef="#ctx0" brushRef="#br0" timeOffset="40873">6315 9540 24575,'0'-9'0,"0"0"0,3 0 0,1 0 0,0 0 0,1-1 0,5-2 0,4-5 0,10-10 0,15-12 0,-14 16 0,2-1-1175,5-6 1,4-1 1174,6 1 0,3 0 0,-16 9 0,1-1 0,1 1 0,2 2 0,1 1 0,-1 1 0,14-7 0,-2 2 0,-2 2 0,-1 1 0,-1 2 0,1 0 0,3 0 0,0 0 0,0 1 0,3-2 0,-12 5 0,2-1 0,0 0 0,0 0 0,0 0 0,1-1 0,3-1 0,1-1 0,0 1 0,-2 2 0,-1-1 0,2 1 0,4-2 0,2-1 0,-1 1 0,-3 3 0,-1 1 0,1-1-1095,3-1 1,1-1 0,0 1 1094,-3 1 0,1 1 0,-1 0 0,0 1 0,1 0 0,-1 1 0,1 0 0,-1 0 0,0 0 0,-3 1 0,-1 1 0,-1 1-51,-2 1 0,0 2 0,-1 0 51,12-5 0,0 2 0,-4 6 0,1 1-1245,3-3 1,0 1 1244,0 4 0,1 1 0,3 0 0,1 1-159,-2 1 1,2 1 158,-17-2 0,1 0 0,0 0 0,15 2 0,1 0 0,-14 0 0,0 0 0,0 0 0,0-1 0,0 1 0,1 2 0,2 1 0,0 1 0,1 1 0,-1-2 0,0 2 0,0 0 0,-2 2 0,-1 1 0,0 0 0,-1 2 0,-1 0 0,-1 1 0,-1-2 0,0 1 0,-1 1 0,1 4 0,0 1 0,1 0 0,-1-4 0,0 0 0,-1 2 0,0 3 0,0 1 0,-1 0 0,0-2 0,1 0 0,-2 1 0,0 3 0,-1 0 0,0 1 0,1-1 0,-1 0 0,0 1 67,1 1 1,-1 0-1,0 1-67,1 1 0,-1 1 0,1-1 0,1-1 0,1 0 0,0 0 0,-2 1 0,0 1 0,0-1 0,2-1 0,0-1 0,-2 1 0,-1 1 0,-2 0 0,0 0 0,2-1 0,0-1 0,0 1 0,-3 3 0,-1 0 0,1 0-169,1-2 1,1 0 0,-2 2 168,-2 1 0,-1 1 0,0 1 0,1-1 0,-1 1 0,0 0-4,-3-1 1,-1 0-1,-1 0 4,0-1 0,-2 0 0,0 1 0,0-1 0,-2 0 0,0 0 0,4 13 0,-2 1 0,2 2 0,-2 0 917,-6-3 1,-2-1-918,1-2 0,-2-1 0,-4-1 0,-1 1 1345,1-4 0,-1 0-1345,-4-3 0,-1 0 0,0-1 0,-1 0 146,-3-3 1,-2-1-147,0-2 0,-2-1 1680,0-1 1,-3 1-1681,-9 8 0,-2-1 0,3-7 0,0 1 0,-11 9 0,0-1 0,10-13 0,-1-1-350,-4 2 1,-1-1 349,1 0 0,-1-1 0,-3 0 0,-2 0 0,-1 4 0,-1 1 0,-6-1 0,0 0 0,-1 2 0,-2 1-1017,10-9 0,-2-1 0,-1 1 1017,-1 2 0,0 0 0,-1 0 0,-4 1 0,0 0 0,-1 0 0,0 2 0,1 0 0,-1-1 0,-2 0 0,1-1 0,-1 0-822,1-2 1,0-1 0,0 1 821,1-1 0,0 0 0,1 0 0,-2-1 0,-1-1 0,1 1 0,0 2 0,-1-1 0,1 2 0,1 0 0,1 1 0,-2-1 0,-4 0 0,-1-1 0,0 1 0,1 2 0,1 2 0,-1-2 0,8-7 0,-1-1 0,0 0 0,0 0 0,-1 2 0,1-1 0,0 1 0,0-1 0,-11 5 0,0-1 0,-1-1 0,0-2 0,0-1 0,0 0 0,3 2 0,1 0 0,-1-2 0,-1-3 0,-1-2 0,1 1 0,2 2 0,0 0 0,-1-2 0,0-1 0,-1-2 0,0 0-1027,0 3 0,0-1 0,-1 0 1027,10-5 0,-1 0 0,1-1 0,-1 1 0,-2 0 0,1 2 0,-1-1 0,0-1 0,1-1 0,-1-1 0,0-1 0,1 1 0,1 0 0,0 0 0,1 0 0,0-2 0,-14 1 0,0-2 0,0-1 0,4 2 0,0-1 0,0-1-493,1-2 0,-1-1 0,1-1 493,5 0 0,1-1 0,-3-1 0,1 0 0,-2-1 0,-1 0 0,3-1 0,-2-1 0,2-1 0,-3 0 0,3 0 0,-3 0 0,0 0 0,3 0 0,1 1 0,3-1 0,0 0 36,1-1 0,1 0 0,0 1-36,2 2 0,0 2 0,1-2 970,-17-7 1,1 0-971,3 5 0,1-1 0,2-3 0,2-2 1043,3 1 1,1 1-1044,3 2 0,0-1 880,3-3 1,0-1-881,1 3 0,0-1 0,2-3 0,1-2 0,3 4 0,1-1 0,-5-5 0,0 0 0,8 6 0,-1 0 0,-5-3 0,-1 0 0,2 0 0,1 1 0,3 1 0,-1 1 1092,-2-2 1,2-1-1093,-12-14 0,16 13 0,1-2 0,2-2 0,3-3 0,-3-5 0,2-2 74,0-4 1,1-2-75,1-6 0,1-1 0,2-6 0,1-3-338,4 16 0,1-2 0,1 0 338,2-2 0,1 0 0,1 0 0,0-3 0,1 1 0,1-1 0,-1 3 0,0 0 0,1 0 0,2 0 0,1 0 0,0 1 0,-1 3 0,1 1 0,1 0 0,0 0 0,2 0 0,-1 1-379,3-13 0,0 1 379,5-1 0,-1 2 0,-3 2 0,-1 0 0,5 1 0,0-1 0,-5 4 0,0-1 198,1 1 1,1 1-199,-3 6 0,0 1 0,2-1 0,1 2 0,-1 5 0,0 1 0,5-27 0,-2 8 0,-4 6 0,0 1 0,-1 7 2482,3 0-2482,-2 0 2162,6 0-2162,-1-6 0,13-4 0,-2-5 0,-8 22 0,0 1 0,11-23 0,0 1-536,0-1 536,-2 10 0,1-3 0,-1 9 0,6-7 0,2 1 0,3 4 0,0 1 0,-9 11 0,-9 7 0,-11 9 0</inkml:trace>
  <inkml:trace contextRef="#ctx0" brushRef="#br0" timeOffset="48600">4174 12128 8191,'-12'5'0,"2"2"5063,-1 0-5063,4 6 2818,0 13-2818,4 21 0,3-8 0,1 5 301,-1-6 0,0 3 0,1 1-301,2 9 0,2 3 0,-2 1 314,-1-11 0,0 2 0,-1 0 1,2 0-315,0 3 0,2 0 0,0 0 0,0 0 0,0 2 0,0 0 0,0 0 0,1-1-823,-1-3 1,2-1 0,-1 0 0,2-1 822,-1-2 0,2 0 0,0-2 0,2-2-72,3 5 0,1-2 0,4-4 72,2-5 0,3-3 0,2-3 0,4-4 0,2-4 0,2-2-376,1-4 0,1-3 1,2-3 375,6-1 0,1-2 0,1-3 0,0-4 0,0-2 0,0 0 0,0 1 0,0-1 0,-1 0 0,1 1 0,-1-1 0,-1 2 0,11-1 0,-2 2 1387,-5 2 1,-5 0-1388,8 2 3724,-19 13-3724,-23 5 324,-3 1-324,3 2 3094,-2-13-3094,20-1 0,10-15 0,-5-3 0,4-4 265,9-12 1,3-4-266,-14 8 0,1-1 0,0-3-1260,3-6 1,0-3-1,-1 0 1260,-2 1 0,-2-1 0,-2 0 0,-2-1 0,-2 0 0,-2 0-904,4-12 0,-3 0 904,-3 2 0,-2-1 0,-8-2 0,-2-2 0,-4 13 0,-2-1 0,1-2 0,0-8 0,0-2 0,-2-1 0,0-2 0,-2-1 0,-1 0 0,0 9 0,0-1 0,0 1 0,-2 0 0,-2-10 0,0 2 0,-4 0 0,-1 0 0,-3 1 0,-1 1-800,0 4 1,-1 1-1,-1 2 800,0 5 0,-2 0 0,0 1 0,-3-1 0,-1 1 0,-1 1-430,0 3 0,-1 0 0,-3 1 430,-6-2 0,-2-1 0,-1 1 0,1 2 0,0-1 0,-1 1 0,-5-3 0,-1 1 0,0 1 0,3 5 0,-1 2 0,1 1 126,-2-2 1,0 1 0,0 2-127,3 5 0,0 2 0,0 1 0,-11-7 0,0 3 80,-2 5 0,2 2-80,7 0 0,1 1 0,-5 4 0,-1 1 0,2-1 0,1 2 0,0 4 0,-1 4 0,2 0 0,-1 4 0,1 4 0,-1 4 0,2 3 0,1 2 0,-5 6 0,1 4 0,7 2 0,2 3 0,-2 7 0,3 3 0,14-12 0,1 3 0,1 1-23,0 2 1,1 1-1,1 2 23,0 6 0,1 2 0,1 1 0,2-8 0,2 0 0,0 1 0,-1 0 0,0 5 0,0 0 0,1 0 0,-1 2 0,1 1 0,1 1 0,-1 1 0,2-1 0,-1 0 0,1 1 0,0-1 0,2-1 0,2-3 0,1-1 0,0-1 0,2 0 0,0 11 0,3-1 0,0-2 0,3-4 0,0-2 0,2 0 0,-1-3 0,2-1 0,-1 0 0,0-1 0,1 1 0,-1-1 0,-2 1 0,0-1 0,0 1 0,1 2 0,-2 1 0,1-1 0,0 3 0,-1 0 0,2 1 0,2 1 0,1 1 0,2-1-279,2-3 0,2 0 0,4-2 279,5-1 0,4-2 0,3-2 0,4-2 0,2-3 0,4-2 0,4-4 0,3-4 0,2-2 0,-10-6 0,0-2 0,1-2 0,1-1 0,1-2 0,1-2 0,0-3 0,2-3 0,-2-4 0,2-3 0,1-3 0,-1-1 0,-3 0 0,2-1 0,-3-2 0,0-1 0,1-2 0,6-6 0,2-3 0,-1-3 0,-6-1 0,-1-6 0,-5-2 0,-1-1 0,-1 2 0,-1-1 0,-1-1 0,-2-5 0,-1-3 0,-3 1 0,-6 3 0,-2-1 0,-2-1 0,1-5 0,-1-3 0,-3 0 0,-6 10 0,-1 0 0,-2-1 0,-1 0 0,1-5 0,-2 0 0,0 0 0,-2-2 0,0-3 0,-1 0 0,-1-2 0,-1 1 0,-1-1 0,-2-1 0,-1 0 0,-1 0 0,-1 11 0,-1 0 0,0-1 0,-2 2 0,-1 0 0,-3-10 0,-1 2 0,-2 0 0,0 0 0,-1 3 0,-1 0 0,-1 2 0,-1-1-355,-3 2 0,0 1 0,-2 1 0,0 0 355,0 1 0,-1 1 0,0 1 0,-1 0 0,-3-2 0,-1 1 0,-1 0 0,-1 1 0,0 1 0,-1 1 0,-1 1 0,-1 0 0,-1 0 0,0 0 0,-1 1 0,0 2 57,1 3 0,0 3 1,0 0-1,-2 2-57,2 1 0,-2 1 0,0 3 0,0 2 0,-9 2 0,-1 4 0,1 3-7,2 4 0,1 4 0,0 4 7,-2 8 0,1 5 0,2 4 0,4 3 0,3 3 0,0 4 0,-3 8 0,2 4 0,2 2-214,11-8 1,0 1 0,2 2-1,1 2 214,0 4 0,2 4 0,1 0 0,1 0 0,-2 1 0,2 1 0,0 0 0,2 1 0,5-7 0,1 1 0,0 1 0,2-1 0,0 0 0,-2 7 0,1-1 0,2 0 0,1 1 0,2-1 0,1 0 0,2 0 0,1-2 177,0-4 0,1-1 0,1-1 0,2 0-177,2 12 0,2 0 0,3-1 0,3 0 0,3-1 0,2-1 0,-4-13 0,0-1 0,2 1 0,1-1 0,3 2 0,1 1 0,1 0 0,1-2 0,2-2 0,1-1 0,0-1 0,2-1 0,0 0 0,1-1 0,1-1 0,2-2 0,0-3 0,2-2 0,1-1 0,1-3-619,0-1 0,1-1 0,0-2 0,2-3 619,4-3 0,1-2 0,1-2 0,0-2 0,-2 1 0,0-2 0,0-2 0,1-2-167,4-4 1,0-3 0,0-2 0,-1-1 166,-4-2 0,-2-2 0,0-1 0,-1-3 72,0-3 1,-1-3 0,-2-2 0,-2-1-73,-2-2 0,-2-1 0,-2-2 0,-2 0 99,1-9 0,-3-1 1,-3-2-100,-2 0 0,-3-2 0,-4 0 0,-6-5 0,-5-1 0,0-2 0,-1 10 0,0-1 0,-1-1 0,-1-1 0,-3-5 0,-1-1 0,-1-1 0,-3 0 32,1 9 1,-1-1 0,-1 1 0,-1-1-1,-2 1-32,1 1 0,-2-1 0,0 1 0,-2 0 0,-1 1 0,-4-8 0,-3 0 0,-1 1 0,-1 2 11,-1 0 0,-1 1 1,-1 2-1,-2 2-11,1 4 0,-2 2 0,-1 2 0,0 1 0,-2 1 0,-1 2 0,-1 1 0,-1 1 0,-1 3 0,0 1 0,-1 2 0,-2 1-7,1 3 0,-2 2 1,0 2-1,-1 1 7,1 0 0,0 1 0,0 3 0,-1 2 0,0 4 0,0 3 0,-1 2 0,2 1 0,-11 4 0,2 2 0,1 5-87,2 4 1,2 4 0,1 3 86,1 4 0,2 4 0,3 3 0,4 4 0,3 4 0,2 2 0,6-5 0,0 1 0,2 2 0,3 2-32,5-4 1,2 2-1,2 1 1,1 1-1,0 1 32,0 4 0,1 0 0,1 2 0,2 0 0,2 1 0,2-5 0,3 1 0,1 0 0,1 0 0,1 1 0,0-1-107,1 2 1,1 0-1,0-1 1,2 1-1,1-1 1,2 0 106,1 0 0,2 1 0,1-1 0,2-1 0,1-1 0,1 0 94,1-4 0,1 0 0,1 0 1,1-2-1,2-1 0,1-2-94,5 6 0,1-2 0,3-2 0,1-2 0,2-3 0,1-3 0,2-3 0,1-1 0,2-4 0,0-1-152,-1-4 0,1-2 1,1-2-1,1-2 0,0-2 152,-1-1 0,1-3 0,1-1 0,-1-2 0,-1-3 0,7-4 0,-1-3 0,-1-2 0,0-3 201,-3-1 0,1-3 0,-2-2 0,-3-4-201,-4-4 0,-1-4 0,-3-3 0,-1-2 0,-1-3 0,-2-2 0,-2-3 0,-1-2 0,-6 6 0,-1-2 0,-2-1 0,0-2 0,-1 0 0,-1-4 0,-1-2 0,-1 0 0,-1-2 0,-1 0 0,0-2 0,-2-2 0,-1 0 0,-1-1 0,-2 0 0,-2 7 0,-2 1 0,-1-1 0,-1-1 0,-1 1 0,-2 0-209,-1-1 1,0 0 0,-2-1-1,-2 1 1,0 0 0,-3 1 208,0 0 0,-2 1 0,-1 0 0,-2 1 0,0 0 0,-1 0 178,-1 1 1,-1 0-1,-1 0 1,0 1-1,-2 1 1,0 1-179,-3-5 0,-2 1 0,0 1 0,-2 1 0,-1 2 0,0 2 0,-2 1 0,-1 1 0,0 2 0,-1 1-47,-7-3 1,0 2-1,-1 3 1,-1 3 46,0 4 0,-1 3 0,-1 3 0,0 3 0,-1 4 0,-1 3 0,0 1 0,5 2 0,-9-3 0,4 5 0,5 7 0,0 1 0</inkml:trace>
  <inkml:trace contextRef="#ctx0" brushRef="#br0" timeOffset="54458">5959 11163 24575,'-8'-2'0,"14"-18"0,10-9 0,5-6 0,0 1 0,4-2 0,1-4-2458,2-1 0,3-3 1,1-2-1,2 0 2276,-6 11 0,1-1 0,1-1 0,2 1 0,0-2 0,2 0 182,0 0 0,1-1 0,1-1 0,2-1 0,0 1 0,0 1 0,1 0-294,-5 4 0,1 1 0,1 1 0,0-1 0,0 1 0,1 0 1,0 0-1,0 1 294,2-2 0,0 1 0,0 0 0,1 0 0,0 1 0,-1 0 0,1 1 0,-1 1 73,2-1 0,1 0 0,-1 2 0,0 0 0,0 1 0,-1 1 0,0 1-73,1 0 0,-1 0 0,1 2 0,-1 0 0,-1 2 0,-1 1 0,10-4 0,-1 2 0,-2 2 0,-3 3 0,-1 1 0,-2 4 0,-5 4 0,21 7 0,-34 8 0,-18 1 0</inkml:trace>
  <inkml:trace contextRef="#ctx0" brushRef="#br0" timeOffset="54792">6436 11557 8191,'-17'6'0,"8"-22"4092,20-18-4092,10-3 0,8-4 0,-1 3 0,4-2 0,4-1-422,-1 4 0,5-1 0,1-1 0,0-1 422,-4 2 0,1-1 0,0-1 0,2 0 0,0 1 0,-3 6 0,1 1 0,0-1 0,2 1 0,-1 0 0,1 0 73,1-1 1,1-1 0,0 0 0,0 1 0,1 0 0,0 2-74,0 1 0,0 2 0,0-1 0,1 2 0,0 1 0,1 0 0,0 1 0,1 1 0,1 1 0,0 1 0,1 0 0,-2 1 0,0 1 0,0 1 0,0 0 0,-1 2 0,1 0 0,-1 2 0,7-1 0,1 3 0,-2 1 0,-1 1 0,-4-1 0,6-2 0,-5 0 0,-3 3 0,3 5 0,0 1 0</inkml:trace>
  <inkml:trace contextRef="#ctx0" brushRef="#br0" timeOffset="55115">6495 11951 24575,'23'-20'0,"0"-1"0,13-8 0,6-3 0,-9 7 0,4-2 0,1-1 0,2 0-1189,-2 2 0,1-1 1,2 0-1,0 0 0,2-1 1189,-2 0 0,2 0 0,0-1 0,2 0 0,0 0 0,0 0-716,-2 3 1,-1 0 0,2 0 0,0 0 0,0 1 0,2-1 0,-1 0 715,-2 3 0,1-1 0,1 1 0,-1-1 0,2 1 0,-1 0 0,0 1 0,0-1-64,0 2 0,0-1 1,-1 1-1,1 0 1,0 0-1,0 0 0,0 1 1,1 0 63,5-2 0,1 0 0,0 1 0,-1 0 0,1 0 0,-1 1 0,-1 0-173,-3 2 1,0 0 0,-1 0 0,0 1 0,-1 1 0,-3 0 0,-2 1 0,7-4 0,-4 3 0,-2 0 0,-1 1 0,0 1 0,0 0 0,1 0 0</inkml:trace>
  <inkml:trace contextRef="#ctx0" brushRef="#br0" timeOffset="55450">6833 11986 8191,'30'5'0,"17"-14"584,-12 2 0,6-2 0,1-1-584,4-5 0,3-2 0,2 0 0,-2 4 0,3 0 0,2 0 0,0-2 0,-5 1 0,0-2 0,1-1 0,0 1 0,2 0 0,-6 3 0,2 0 0,-1 0 0,2 0 0,-1 1 0,1-1-110,3-1 1,1 0 0,0 0 0,0 0 0,0 0 0,0 1 109,-1 1 0,0 0 0,0 0 0,-1 1 0,1 0 0,-1 1 190,-1 0 0,0 2 0,-1 0 0,0 0 0,0 0 0,-2 1-190,6-2 0,-1 1 0,-1 0 0,-2 0 0,-4 2 0,4 0 0,-4 2 0,-4-1 0,3-1 0,-1 0 0</inkml:trace>
  <inkml:trace contextRef="#ctx0" brushRef="#br0" timeOffset="55802">6936 12436 8191,'-5'13'0,"23"5"5063,25 3-5063,0-7 0,6-2 0,-9-3 0,4-1 0,1-1-209,-2-1 0,1 0 0,2-1 0,1-2 209,5-1 0,2-1 0,2-2 0,1 0 0,-5-1 0,1 0 0,2-1 0,0-1 0,1-1-226,-5-1 1,1-1 0,1 0-1,1-2 1,-1 0 0,2-1 225,-5 1 0,1 0 0,0 0 0,0-2 0,1 1 0,0-2 0,0 0 0,-4 0 0,1-1 0,0-1 0,1 0 0,-1 0 0,1-1 0,-1 0 0,0 0 0,2 0 0,0-2 0,1 1 0,-1-1 0,0 1 0,-2-1 0,-2 1 0,-3 1 0,7-3 0,-4 0 0,-1 1 0,-3 0 0,0 1 0,0 0 0,-1-1 0,1 1 0,0-1 0</inkml:trace>
  <inkml:trace contextRef="#ctx0" brushRef="#br0" timeOffset="89217">15115 8069 8191,'9'-5'0,"12"-3"4334,32-6-4334,-22 4 0,1 1 0,3 0 0,0 1 0,-1 0 0,0 0 0,-7 0 0,0 1 0,27 2 0,-28 1 0,-6 4 0</inkml:trace>
  <inkml:trace contextRef="#ctx0" brushRef="#br0" timeOffset="91288">16987 7480 24575,'-15'-11'0,"2"2"0,1-1 0,2 7 0,-6-2 0,-7 17 0,1 2 0,-16 23 0,20-15 0,2 2 0,-5 12 0,3 5 0,2 2 0,3 2 0,3 8 0,3 0-1217,5-2 0,4-2 1217,4-2 0,4-3-471,2-7 1,3-2 470,0-5 0,1-4 0,5 1 0,-8-11 0</inkml:trace>
  <inkml:trace contextRef="#ctx0" brushRef="#br0" timeOffset="91507">16713 8060 8191,'-6'-17'0,"9"2"5063,26-7-5063,-4 10 0,5 0 0,8-4 0,2-1 694,2 1 1,0-1-695,2 0 0,-5 0 0,4-1 0,-9 4 0</inkml:trace>
  <inkml:trace contextRef="#ctx0" brushRef="#br0" timeOffset="92170">17230 7759 8191,'0'12'0,"2"2"5063,8 9-5063,-3-4 2818,3 5-2818,-3-11 1719,0-2-1719,10-14 6784,1-7-6784,8-17 0,-7 5 0,-1-17 0,-7 18 0,-3-9 0,2 20 0,-7 7 0,1 8 0,0-2 0,-3 4 0,5-4 0,-2 6 0,3 0 0,2-2 0,4-3 0,-3-2 0,6-2 0,-10 0 0,1 0 0</inkml:trace>
  <inkml:trace contextRef="#ctx0" brushRef="#br0" timeOffset="92550">17618 7608 8191,'-7'12'0,"6"2"5063,0 9-5063,8 2 2818,1 7-2818,-4-6 1719,2-6-1719,-2-14 6784,10-13-6784,11-20 0,-6 5 0,1-2 0,1-2 0,0-1 0,1 5 0,-1 2 0,9-4 0,-12 21 0,-10 11 0,-10 12 0,1 12 0,-2-5 0,5 3 0,3-18 0,6-7 0,15-16 0,-13 6 0,8-8 0</inkml:trace>
  <inkml:trace contextRef="#ctx0" brushRef="#br0" timeOffset="92724">18184 7423 24575,'-15'7'0,"-6"13"0,-2 10 0,4 6 0,6 3 0,13-18 0,15-6 0,7-14 0,10-6 0,0-6 0,-15 5 0,-2-1 0</inkml:trace>
  <inkml:trace contextRef="#ctx0" brushRef="#br0" timeOffset="92858">18257 7513 24575,'7'-11'0,"12"-9"0,10 1 0,-5 4 0,1 0 0,3 0 0,-1 1 0,7-3 0,-7 3 0</inkml:trace>
  <inkml:trace contextRef="#ctx0" brushRef="#br0" timeOffset="93050">18402 7167 8191,'-11'23'0,"6"13"2531,4-5 1,2 3-2532,1-2 0,1 1 0,2 5 0,1-1 2818,3 11-2818,4-12 429,7-17 1,-9-13 0,3-3 0</inkml:trace>
  <inkml:trace contextRef="#ctx0" brushRef="#br0" timeOffset="93192">18767 7388 8191,'-21'19'0,"5"-6"5063,7-3-5063,5-3 704,8-2 1,-3-1-1,3-4 1</inkml:trace>
  <inkml:trace contextRef="#ctx0" brushRef="#br0" timeOffset="93324">18771 7300 8191,'-8'-14'0,"-2"4"0,7 5 0,-1 3 0</inkml:trace>
  <inkml:trace contextRef="#ctx0" brushRef="#br0" timeOffset="93849">18865 7295 8191,'-13'6'0,"0"14"5063,8-3-5063,2 9 2818,6 4-2818,2-15 1719,7 0-1719,-2-13 6784,6-8-6784,-8-1 0,3-7 0,-12-6 0,0 2 0,-6-6 0,0 12 0,11 4 0,2 9 0,17 3 0,2 3 0,7 4 0,-3 5 0,-9-2 0,-6 2 0,-10-8 0,6-17 0,9-13 0,14-10 0,4 2 0,-8 17 0,-12 17 0,-10 5 0,0 15 0,-1-5 0,0 1 0,-3-12 0,-1-4 0</inkml:trace>
  <inkml:trace contextRef="#ctx0" brushRef="#br0" timeOffset="94784">19788 6875 8191,'-22'-9'0,"11"0"5063,29 5-5063,31-15 0,-20 15 0,0 0 0,6-4 0,-2 1 0,7 12 2818,-14 4-2818,-18 6 1719,-9 8-1719,-8 9 6784,-5 8-6784,-5 7 0,4-1 0,6-6 0,7-8 0,11-11 0,9-12 0,-7-4 0,4-5 0</inkml:trace>
  <inkml:trace contextRef="#ctx0" brushRef="#br0" timeOffset="94969">20131 7254 8191,'-10'10'0,"8"-1"0,-1-8 0,7 1 0</inkml:trace>
  <inkml:trace contextRef="#ctx0" brushRef="#br0" timeOffset="107582">17396 8671 8191,'-31'6'0,"14"-1"5063,-11 10-5063,14 11 2818,3 14-2818,5-10 0,2 2 0,4-4 0,4 0 368,8 3 0,7-3-368,6-11 0,6-4 0,14 0 0,3-5 0,5-9 0,2-4 1125,-15 2 1,1-1-1,-1-2-1125,-1-3 0,-1-1 0,0 0 0,13-2 0,-3-1-444,-5-1 0,-3 1 444,-11 3 0,-3 1 0,9-4 0,-20 5 0,-11 6 0</inkml:trace>
  <inkml:trace contextRef="#ctx0" brushRef="#br0" timeOffset="107817">17990 8756 8191,'8'-5'0,"15"-3"5063,17 12-5063,1 0 2818,-3 16-2818,-18 11 0,-12 9 0,-8 14 0,-14-6 0,5-18 0,-3 0 567,-4-5 0,-2 0-567,0 3 0,0-1 1298,-3-5 1,2-3 0,-3 7 0,5-13 0</inkml:trace>
  <inkml:trace contextRef="#ctx0" brushRef="#br0" timeOffset="109692">18996 8806 8191,'-7'2'0,"2"1"5063,1 6-5063,2 0 2818,2 3-2818,0-2 1719,0 3-1719,-4-8 6784,-1 1-6784,-4-4 0,-2 8 0,-1 8 0,-2 7 0,1-3 0,9-3 0,15-14 0,17-1 0,19-4 0,1 4 0,-8 2 0,-15 7 0,-20 8 0,-8 11 0,-14 4 0,-6 6 0,-7-5 0,-6-4 0,18-17 0,0-5 0,16-15 0</inkml:trace>
  <inkml:trace contextRef="#ctx0" brushRef="#br0" timeOffset="110166">19233 8773 8191,'5'4'0,"-1"26"5063,0-5-5063,0 21 0,9-8 0,-3 2 0,-1-13 0,0-1 2818,2 23-2818,3 4 1719,-6-13-1719,-3-8 6784,-1-20-6784,0-26 0,-3-12 0,-1-5 0,5-7 0,-1-4 0,-5-7 0,-1-1 0,6 6 0,0 3 0,-5 8 0,2 5 0,8-5 0,3 18 0,2 16 0,3 4 0,0 4 0,-3 5 0,-3-3 0,-3 5 0,-5-2 0,-4 9 0,-5-4 0,-3 1 0,-5-6 0,-6-9 0,-5-4 0,-10-18 0,5-7 0,10 3 0,7 4 0</inkml:trace>
  <inkml:trace contextRef="#ctx0" brushRef="#br0" timeOffset="110482">19657 8603 8191,'5'-10'0,"-2"4"5063,-12 6-5063,-7 12 2818,5 2-2818,-5 12 1719,12-10-1719,8-4 6784,21-17-6784,4-12 0,10-1 0,-4 0 0,-14 10 0,2 4 0,-13 8 0,4 5 0,-5 1 0,-3-2 0,-2-4 0</inkml:trace>
  <inkml:trace contextRef="#ctx0" brushRef="#br0" timeOffset="110633">19857 8516 8191,'5'-19'0,"15"-1"4503,13-10-4503,14 2 0,-14 10 0,-10 5 0,-15 10 0</inkml:trace>
  <inkml:trace contextRef="#ctx0" brushRef="#br0" timeOffset="110824">19957 8195 8191,'0'3'0,"14"22"3915,-1 23-3915,-2-8 0,-1 3 0,-4 3 0,-1 1 1471,0 0 1,0-1-1472,-2-6 0,0-4 0,6 5 463,0-20 1,-4-19 0,-1-2 0</inkml:trace>
  <inkml:trace contextRef="#ctx0" brushRef="#br0" timeOffset="110957">20260 8494 8191,'-11'17'0,"4"-3"5063,4-2-5063,7-7 0,-1-1 0,1-4 0</inkml:trace>
  <inkml:trace contextRef="#ctx0" brushRef="#br0" timeOffset="111059">20275 8358 8191,'-3'6'0,"0"-7"0,5 9 0</inkml:trace>
  <inkml:trace contextRef="#ctx0" brushRef="#br0" timeOffset="111324">20507 8407 8191,'-34'7'0,"8"2"5063,13-1-5063,6 0 2818,4 1-2818,6-2 1719,7-5-1719,4-3 6784,3-7-6784,0-1 0,0 2 0,-3 2 0,2 10 0,4 4 0,-5-2 0,8-3 0,-18-4 0,3-3 0</inkml:trace>
  <inkml:trace contextRef="#ctx0" brushRef="#br0" timeOffset="111496">20614 8032 8191,'10'19'0,"7"18"2083,-7-6 1,-1 5-2084,4 2 0,-1 0 0,-6-9 0,-1-2 729,10 15 1,-11-27 0,0-11 0</inkml:trace>
  <inkml:trace contextRef="#ctx0" brushRef="#br0" timeOffset="112257">22203 7957 8191,'-10'-12'0,"1"4"5063,-14 12-5063,-7 16 0,8-3 0,0 2 0,-2 4 0,1 1 0,-11 13 2818,14-8-2818,19-18 1719,10-2-1719,4-3 6784,11 7-6784,-9-5 0,2 4 0,-10-3 0,-7 4 0,-3-4 0,-6 8 0,-7-1 0,1-1 0,-2-1 0,5-6 0,3-10 0,-1-4 0,4 0 0,1-2 0</inkml:trace>
  <inkml:trace contextRef="#ctx0" brushRef="#br0" timeOffset="112458">22358 7916 8191,'5'-10'0,"8"0"5063,18-15-5063,1 8 0,-4-3 704,-10 8 1,-10 6-1,-6 2 1</inkml:trace>
  <inkml:trace contextRef="#ctx0" brushRef="#br0" timeOffset="112648">22452 7667 8191,'-14'9'0,"9"10"4498,7 21-4498,2-10 0,2 3 0,-3 14 0,0 4 0,0-1 0,-1 1 799,-2 0 1,0-2-800,1-13 0,1-3 485,3 9 1,0-27 0,-1-11 0</inkml:trace>
  <inkml:trace contextRef="#ctx0" brushRef="#br0" timeOffset="112908">22670 8000 8191,'-7'9'0,"3"4"5063,2-4-5063,6 0 2818,15-28-2818,-1-14 0,1 2 0,2-3 434,-4-2 1,1 1-435,7 4 0,2 3 0,-3 5 0,0 3 0,16 6 1590,-10 12 1,-20 3 0,-2 1 0</inkml:trace>
  <inkml:trace contextRef="#ctx0" brushRef="#br0" timeOffset="113433">23021 7742 8446,'-11'23'0,"0"-2"5088,-3 24-5088,5-5 0,8-6 0,5-10 2781,7-21-2781,9-9 0,8-14 0,13-8 0,-2-1 0,0-9 0,-12 7 1684,-13 7-1684,-7 12 6576,-9 17-6576,-6 29 0,4-15 0,1 14 0,8-26 0,3-4 0,5-7 0,10-12 0,5-4 0,9-13 0,-6 6 0,-7 4 0,-11 15 0,-6 9 0,7 11 0,-5-8 0,7 0 0,-3-9 0,-7 3 0,1-1 0</inkml:trace>
  <inkml:trace contextRef="#ctx0" brushRef="#br0" timeOffset="113776">23480 7618 24575,'-6'17'0,"-1"0"0,6 7 0,-1-6 0,4 6 0,3-10 0,13-6 0,3-4 0,18-12 0,1-3 0,0-6 0,-5-4 0,-19 11 0,-5 0 0</inkml:trace>
  <inkml:trace contextRef="#ctx0" brushRef="#br0" timeOffset="113934">23678 7486 8191,'1'-10'0,"6"-5"4719,22-8-4719,-5 7 0,3-2 0,7-1 0,2 0 0,6-4 0,-3 1 0,-13 8 0,-2 2 0,11-8 0</inkml:trace>
  <inkml:trace contextRef="#ctx0" brushRef="#br0" timeOffset="114154">23959 7068 24575,'-3'15'0,"1"20"0,-3 20-2284,2-15 0,0 4 2284,-6 9 0,0 1 0,2-3 0,1-1 0,2-3 0,1-3 698,2-8 0,2-4-698,10 8 186,-2-15 0,-3-17 0,-2-6 0</inkml:trace>
  <inkml:trace contextRef="#ctx0" brushRef="#br0" timeOffset="114775">24182 7490 8191,'-14'3'0,"6"3"5063,4 3-5063,0 11 2818,6-1-2818,0 4 1719,9-8-1719,17-6 6784,-8-7-6784,10-8 0,-15-5 0,-1-4 0,-5-2 0,-1 0 0,-3 3 0,-2 20 0,1-3 0,-1 20 0,4-15 0,10 4 0,5-13 0,10-4 0,6-12 0,2-6 0,-3-3 0,-9 3 0,-8 5 0,-9 7 0,-3 6 0,-4 3 0</inkml:trace>
  <inkml:trace contextRef="#ctx0" brushRef="#br0" timeOffset="115307">24579 7559 8191,'14'-14'0,"12"-6"5063,0-7-5063,-3 9 0,3 0 0,1-3 0,-1 1 1063,3 1 0,-1 1-1063,0 2 0,-1 1 1585,13-3-1585,-8 9 6374,-8 6-6374,-11 4 0,3 2 0,-6 0 879,3 2-879,-4-5 357,0 0-357,0-2 0,-2-5 0,-10 1 0,-1 2 0,-13 4 0,1 11 0,0 2 0,1 13 0,9 0 0,2-1 0,8-5 0,1-9 0,4-7 0,-4-2 0,-1-2 0</inkml:trace>
  <inkml:trace contextRef="#ctx0" brushRef="#br0" timeOffset="115610">25265 7224 8268,'-6'2'0,"0"4"5072,6 2-5072,2 2 2806,11-5-2806,0 0 1709,11 2-1709,-2 7 6720,-3 0-6720,-10 6 0,-15 4 0,-9-3 0,0 4 0,2-9 0,3-5 0,2-14 0,3 3 0,-1-8 0</inkml:trace>
  <inkml:trace contextRef="#ctx0" brushRef="#br0" timeOffset="116266">25625 6882 8191,'12'-3'0,"2"2"5063,16-1-5063,10-3 0,-7 2 0,2 0 1409,0 2 0,1 1-1409,7-1 0,-3 3 0,-10 3 0,-3 3 1719,12 21-1719,-32-3 6784,-14 14-6784,-9-9 0,7 1 0,2 0 0,9-7 0,-1-8 0,2-10 0</inkml:trace>
  <inkml:trace contextRef="#ctx0" brushRef="#br0" timeOffset="116433">26049 7246 8191,'-7'26'0,"0"-3"5063,6-9-5063,1-2 704,10-9 1,-6 0-1,3-5 1</inkml:trace>
  <inkml:trace contextRef="#ctx0" brushRef="#br0" timeOffset="117942">15579 11611 24575,'-12'0'0,"9"0"0,14-4 0,24-6 0,-5 0 0,2-1 0,3-2 0,1-1 0,2-1 0,0 2 0,-2-1 0,-4 2 0,2 0 0,-6 3 0</inkml:trace>
  <inkml:trace contextRef="#ctx0" brushRef="#br0" timeOffset="131150">17299 11414 24575,'-8'-11'0,"0"3"0,1-3 0,-2 5 0,-4 3 0,0 4 0,-13 12 0,6 11 0,2 5 0,3-4 0,2 2 0,-3 11 0,5-1 0,10 10 0,9-18 0,5-13 0,11-18 0,11-29 0,-14 5 0,-1-3 0,5-9 0,-1-4 0,-4-6 0,-4-2-1317,0 1 1,-4-2 1316,-4-1 0,-4-2 0,-2 1 0,-4 0 0,-3 2 0,-1 2 0,0 9 0,0 2 0,-8-15 0,7 34 0,8 40 0,3 11 0,3 7 0,3 11 0,3 3-631,-3-11 1,1 2 0,0-1 630,-1 1 0,0-1 0,1-2 0,6 11 0,-1-3 820,-3-7 0,1-5-820,18 5 0,-2-28 0,-12-11 0,-4-7 0</inkml:trace>
  <inkml:trace contextRef="#ctx0" brushRef="#br0" timeOffset="131283">17707 11253 24575,'6'19'0,"0"3"0,3 16 0,-1-4 0,-1-6 0,-3-13 0,-2-11 0</inkml:trace>
  <inkml:trace contextRef="#ctx0" brushRef="#br0" timeOffset="131400">17741 11109 8191,'-12'-20'0,"7"8"0,2 10 0,7 4 0</inkml:trace>
  <inkml:trace contextRef="#ctx0" brushRef="#br0" timeOffset="131666">18141 10775 8191,'-26'-36'0,"0"2"5063,9 19-5063,1 7 2818,3 28-2818,-2 16 0,6-3 0,2 3 262,1 5 1,1 2-263,4 0 0,2 0 2638,1 6 0,2-1-2638,3-12 0,2-1 0,-2 0 0,1-2 0,10 14 0,-5-15 0,-3-12 0,-7-12 0,-1-4 0</inkml:trace>
  <inkml:trace contextRef="#ctx0" brushRef="#br0" timeOffset="131817">17975 11163 8191,'-18'-7'0,"36"-7"4387,15 2-4387,6-3 0,5-3 0,-1 2 0,1-3 0,0-6 0,-2 0 0,6-2 0,-19 3 0</inkml:trace>
  <inkml:trace contextRef="#ctx0" brushRef="#br0" timeOffset="132168">18400 10728 8191,'-6'-5'0,"-1"3"5063,0 4-5063,-3 6 0,-7 25 0,4 16 1409,5-12 0,1 2-1409,3 3 0,3 1 0,5 2 0,2 1 362,-3-3 1,2-1-363,4-3 0,2-2 2921,-3-5 0,-1-3-2921,12 18 0,-7-15 0,-4-16 0,-6-9 0</inkml:trace>
  <inkml:trace contextRef="#ctx0" brushRef="#br0" timeOffset="132358">18338 11232 8191,'11'-16'0,"16"-9"2531,0 7 1,3-1-2532,5-5 0,2-1 0,1 1 0,-3 2 0,10-9 0,-10 11 0</inkml:trace>
  <inkml:trace contextRef="#ctx0" brushRef="#br0" timeOffset="132707">18752 11023 8191,'5'-5'0,"19"-17"5063,-11 2-5063,12-11 2818,-20 17-2818,-4 2 1719,-6 3-1719,-2 4 6784,-5 3-6784,-1 17 0,-1 12 0,1 19 0,13 9 0,3-7 0,14-6 0,14-25 0,12-16 0,7-21 0,-17 6 0,-10-4 0</inkml:trace>
  <inkml:trace contextRef="#ctx0" brushRef="#br0" timeOffset="133371">19182 10912 8191,'-5'12'0,"4"2"5063,-8 16-5063,8 5 2818,2-17-2818,8-19 0,12-39 0,-1 11 0,2 0 89,2-1 0,2 1-89,6 2 0,1 4 2888,-4 5 1,-1 4-2889,12-3 0,-14 12 0,-15-2 0,-14 4 0,-1 0 2274,-9 3-2274,3 10 274,1 8-274,3 1 0,10 11 0,5-14 0,8 0 0,6-15 0,9-10 0,4-9 0,-12 4 0,0-2 0,19-13 0,-8 2 0,-8 14 0,-15 22 0,-11 8 0,-2 15 0,-3-10 0,4-11 0,8-22 0,15-13 0,-2-5 0,6 7 0,-10 10 0,-4 17 0,-5 1 0,1 5 0,2-4 0,2-7 0,1-2 0,-6-2 0,-4 0 0</inkml:trace>
  <inkml:trace contextRef="#ctx0" brushRef="#br0" timeOffset="133499">19936 10643 8446,'5'-6'0,"2"-5"5055,11-2-5055,7-9 696,10-5 0,-15 11 1,-3-1-1</inkml:trace>
  <inkml:trace contextRef="#ctx0" brushRef="#br0" timeOffset="133682">19975 10357 8191,'-7'23'0,"8"9"4410,1 21-4410,0-25 0,1 1 1356,2 2 0,-1-1-1356,-3 23 0,7-12 455,-2-10 0,-1-15 1,0-8-1</inkml:trace>
  <inkml:trace contextRef="#ctx0" brushRef="#br0" timeOffset="134026">20267 10583 8191,'-17'-5'0,"5"-2"5063,2-5-5063,3 4 2818,-9 17-2818,9 1 1719,-6 16-1719,17-13 6784,1-2-6784,15-7 0,-5-4 0,8-4 0,-6-1 0,0-1 0,-3 3 0,-2 0 0,1 3 0,7 0 0,-1 0 0,11-3 0,-19 2 0,3-3 0</inkml:trace>
  <inkml:trace contextRef="#ctx0" brushRef="#br0" timeOffset="134163">20408 10536 8263,'-5'-6'0,"5"-1"5071,0-2-5071,13-7 2807,2-1-2807,13-4 427,-10 5 0,-3 8 1,-11 4-1</inkml:trace>
  <inkml:trace contextRef="#ctx0" brushRef="#br0" timeOffset="134370">20454 10224 8330,'0'5'0,"3"22"3450,1 28-3450,1-17 0,0 2 0,-2 6 0,0 0 0,2-6 0,1-2 1177,0-7 0,1-1-1177,7 15 1958,-2-23-1958,0-7 0,-7-11 0,-1-4 0</inkml:trace>
  <inkml:trace contextRef="#ctx0" brushRef="#br0" timeOffset="134482">20665 10607 24575,'-5'3'0,"1"-1"0</inkml:trace>
  <inkml:trace contextRef="#ctx0" brushRef="#br0" timeOffset="134583">20692 10576 8191,'-2'-9'0,"1"4"0,-1 1 0</inkml:trace>
  <inkml:trace contextRef="#ctx0" brushRef="#br0" timeOffset="135433">20924 10550 8191,'-7'-6'0,"7"3"5063,3-3-5063,3 9 2818,-4 4-2818,2 3 1719,-2-2-1719,5-6 6784,2-4-6784,0-3 0,1-5 0,-5 2 0,0-4 0,-7 3 0,-3 0 0,-2 2 0,-2 0 0,0 5 0,0 2 0,12 0 0,2 2 0</inkml:trace>
  <inkml:trace contextRef="#ctx0" brushRef="#br0" timeOffset="135766">21174 10460 8994,'4'7'0,"9"6"5117,-3 1-5117,-1 7 2697,-4-8-2697,-6 0 1609,9-8-1609,0-5 6158,11-12-6158,-2-5 0,13-13 0,-3-2 0,1 9 0,-10 8 0,-4 20 0,9 22 0,11 10 0,-12-16 0,1-1 0,2 0 0,0-4 0,8 1 0,-6-8 0,-18-6 0,-5-3 0</inkml:trace>
  <inkml:trace contextRef="#ctx0" brushRef="#br0" timeOffset="137074">22181 9937 24575,'36'-18'0,"8"-11"0,-14 17 0,1 1 0,20-11 0,-17 15 0,-15 22 0,-14 11 0,-11 21 0,0 1 0,-8 5 0,8-13 0,7-8 0,8-13 0,25-11 0,-19-6 0,12-2 0</inkml:trace>
  <inkml:trace contextRef="#ctx0" brushRef="#br0" timeOffset="137224">22559 10318 8191,'-31'31'0,"26"-11"1265,18-22 1,7-1 0,0-10 0</inkml:trace>
  <inkml:trace contextRef="#ctx0" brushRef="#br0" timeOffset="169662">18266 12140 24575,'-7'9'0,"-3"4"0,-6 13 0,-2 9 0,0 4 0,2-2 0,2 3 0,-3 12 0,3 1 0,9-13 0,5-4-474,6-6 0,5-2 474,8-3 0,5-4 0,7-7 0,4-3 0,9-1 0,3-4-1041,2-5 0,1-3 1041,4 0 0,-1-2 0,-3-4 0,-1-1-171,-8 3 1,-4 0 170,-5-1 0,-4-1 0,4-2 0,-16 5 0,-8 0 0</inkml:trace>
  <inkml:trace contextRef="#ctx0" brushRef="#br0" timeOffset="169924">18792 12495 24575,'26'7'0,"1"-3"0,-1 4 0,-3-2 0,-8 8 0,-4 1 0,-9 15 0,-9 4 0,-2-8 0,-2 1 0,-13 21 0,2-8 0,8-17 0,9-16 0</inkml:trace>
  <inkml:trace contextRef="#ctx0" brushRef="#br0" timeOffset="170762">19946 12275 8191,'-9'-7'0,"0"4"5063,-6 10-5063,1 10 0,-7 17 0,3 13 2818,7 1-2818,7-8 1719,13-12-1719,25-24 0,16-20 0,-18 1 0,1-4 0,5-8 0,-2-3 2903,-7 0 1,-2-1-2904,-2 2 0,-3 0 0,3-13 0,-14 12 0,-17 25 0,-3 19 0,-3 17 0,10 10 977,6-12-977,16-10 0,12-22 0,8-8 0,-14-6 0,-2-1 0,3-1 0,-3-5 0</inkml:trace>
  <inkml:trace contextRef="#ctx0" brushRef="#br0" timeOffset="170945">20459 11873 8191,'-5'2'0,"0"17"4697,3 21-4697,0-10 0,1 1 0,5 4 0,1 0 0,-2 1 0,0-2 0,8 14 715,-1-17 1,-4-23 0,-2-6-1</inkml:trace>
  <inkml:trace contextRef="#ctx0" brushRef="#br0" timeOffset="171104">20625 11734 8191,'0'30'0,"0"23"1740,2-15 1,1 2-1741,0 9 0,1 2 0,1 3 0,2-2 0,0-7 0,1-4 595,-1-8 1,-1-4-1,4 0 1,-5-21 0</inkml:trace>
  <inkml:trace contextRef="#ctx0" brushRef="#br0" timeOffset="171792">22154 11655 8191,'-13'0'0,"0"2"5063,-4 15-5063,5 10 0,-6 22 1409,14-19 0,3 2-1409,-1-1 0,4 1 0,5-5 0,4-1 0,18 8 0,-3-26 0,4-7 0,5-6 0,-1-3 0,10 0 0,-3-8 0</inkml:trace>
  <inkml:trace contextRef="#ctx0" brushRef="#br0" timeOffset="172067">22611 11624 8191,'-17'8'0,"2"4"5063,4 2-5063,8 10 2818,4-6-2818,11 4 1719,0-14-1719,5-8 6784,-5-8-6784,-2-4 0,-9-4 0,-3 3 0,-5-1 0,-7-5 0,2 5 0,-2-3 0,11 4 0,5 4 0,1 4 0,1 1 0</inkml:trace>
  <inkml:trace contextRef="#ctx0" brushRef="#br0" timeOffset="172682">22685 11594 8191,'13'9'0,"-1"4"5063,-5-2-5063,-1 13 2818,1 1-2818,2 14 1719,-2-13-1719,-2 1 6784,8-29-6784,-2-17 0,10-25 0,-9 17 0,1 0 0,2-3 0,0 3 0,11-11 0,-2 16 0,-11 21 0,-6 11 0,1 10 0,-1 6 0,-2-1 0,0-5 0,8-32 0,-1-3 0,2-10 0,0-2 0,9-11 0,-2 3 0,-4 17 0,-10 18 0,0 9 0,-4 4 0,-1 4 0,1 0 0,-1-3 0,14-22 0,-6 0 0,16-31 0,-10 5 0,11-8 0,-8 12 0,-1 10 0,-7 18 0,-6 5 0,4 16 0,-4 3 0,6 10 0,-4-7 0,-1-5 0,1-9 0,0-7 0,2-6 0,-4 1 0,-1-3 0</inkml:trace>
  <inkml:trace contextRef="#ctx0" brushRef="#br0" timeOffset="172792">23463 11303 8191,'-3'17'0,"3"-3"1265,-3-2 1,3-7 0,0-1 0</inkml:trace>
  <inkml:trace contextRef="#ctx0" brushRef="#br0" timeOffset="172941">23520 11140 8191,'0'5'0,"-3"-5"0,8 8 0</inkml:trace>
  <inkml:trace contextRef="#ctx0" brushRef="#br0" timeOffset="173093">23597 11173 8191,'2'12'0,"-2"2"5063,-3 3-5063,-1 7 2818,0-9-2818,6 7 1719,4-13-1719,13-5 1696,6-9 0,-7 0 0,-4-3 0</inkml:trace>
  <inkml:trace contextRef="#ctx0" brushRef="#br0" timeOffset="173293">23872 11048 8191,'-6'-1'0,"1"4"5063,-3 8-5063,3 2 2818,2 4-2818,6 0 1719,2-5-1719,8-4 6784,8-13-6784,10-6 0,16-7 0,-12 8 0,-2-2 0,-24 12 0,-5-2 0</inkml:trace>
  <inkml:trace contextRef="#ctx0" brushRef="#br0" timeOffset="173433">24033 10999 8191,'8'-10'0,"8"-2"5018,22-4-5018,10-7 564,-20 12 1,-1 1 0,6-6 0,-13 8 0</inkml:trace>
  <inkml:trace contextRef="#ctx0" brushRef="#br0" timeOffset="173633">24163 10680 8191,'1'27'0,"3"17"2426,0-14 1,2 4-2427,0 3 0,2 4 0,-1-2 0,-1-2 0,0-1 0,5 13 0,1-4 0,2-16 0,-5-14 0,-2-10 0</inkml:trace>
  <inkml:trace contextRef="#ctx0" brushRef="#br0" timeOffset="173794">24543 10866 8191,'-10'24'0,"7"-9"5063,1-4-5063,9-12 0,-2-4 0,-1 1 0</inkml:trace>
  <inkml:trace contextRef="#ctx0" brushRef="#br0" timeOffset="174440">24671 10737 24575,'-7'4'0,"0"1"0,1 15 0,3 1 0,2 4 0,12 2 0,2-14 0,7-2 0,-3-11 0,0-6 0,-3-1 0,-1-7 0,-7-13 0,-1 0 0,-9-11 0,1 16 0,3 3 0,7 14 0,26-4 0,22 8 0,-17-2 0,2 1-366,-1 3 1,0 3 365,-6 1 0,-2 3-219,7 14 219,-20 8 0,-13-4 0,-8-3 0,0-9 0,4-6 722,11-14-722,11-14 228,8-11-228,4 3 0,-1 6 0,12 21 0,-17 5 0,9 6 0,-25-2 0,-4-5 0,-5-1 0</inkml:trace>
  <inkml:trace contextRef="#ctx0" brushRef="#br0" timeOffset="174733">24548 10598 8191,'-9'13'0,"11"-4"1265,6-8 1,1-1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what does it mean for cells to be neighbors?</a:t>
            </a:r>
          </a:p>
          <a:p>
            <a:endParaRPr lang="en-US" dirty="0"/>
          </a:p>
          <a:p>
            <a:r>
              <a:rPr lang="en-US" dirty="0"/>
              <a:t>MERINGUE uses Voronoi </a:t>
            </a:r>
            <a:r>
              <a:rPr lang="en-US" dirty="0" err="1"/>
              <a:t>tesslation</a:t>
            </a:r>
            <a:r>
              <a:rPr lang="en-US" dirty="0"/>
              <a:t> (also sometimes called </a:t>
            </a:r>
            <a:r>
              <a:rPr lang="en-US" dirty="0" err="1"/>
              <a:t>Delayney</a:t>
            </a:r>
            <a:r>
              <a:rPr lang="en-US" dirty="0"/>
              <a:t> triangulation) to identify spatial neighbors</a:t>
            </a:r>
          </a:p>
          <a:p>
            <a:r>
              <a:rPr lang="en-US" dirty="0"/>
              <a:t>Each cell as a neighborhood</a:t>
            </a:r>
          </a:p>
          <a:p>
            <a:r>
              <a:rPr lang="en-US" dirty="0"/>
              <a:t>These neighborhoods can vary in sizes</a:t>
            </a:r>
          </a:p>
          <a:p>
            <a:r>
              <a:rPr lang="en-US" dirty="0"/>
              <a:t>But two cells are considered spatial neighbors if their neighborhoods share an edge</a:t>
            </a:r>
          </a:p>
          <a:p>
            <a:r>
              <a:rPr lang="en-US" dirty="0"/>
              <a:t>This particular way of defining spatial neighbors is very flexible for 2D, 3D, and also robust to deformation</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17148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warp the spatial location of cells as seen here in the olfactory bulb, re-evaluate Moran’s I for each gene and plot their –log10(adjusted p-values), we see a strong correlation under the uniform and warped spatial cases, suggesting that we can still identify the same spatially heterogeneous genes as expected</a:t>
            </a:r>
          </a:p>
          <a:p>
            <a:r>
              <a:rPr lang="en-US" dirty="0"/>
              <a:t>Whereas other approaches relying on gaussian distances  are no longer able to</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355806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not all spatially heterogeneous gene expression patterns are equal</a:t>
            </a:r>
          </a:p>
          <a:p>
            <a:r>
              <a:rPr lang="en-US" dirty="0"/>
              <a:t>In biology, we are generally interested in spatial patterns that are not just small hotspots</a:t>
            </a:r>
          </a:p>
          <a:p>
            <a:r>
              <a:rPr lang="en-US" dirty="0"/>
              <a:t>So MERINGUE builds on another geospatial statistic LISA to characterize the scale of spatial patterns</a:t>
            </a:r>
          </a:p>
          <a:p>
            <a:endParaRPr lang="en-US" dirty="0"/>
          </a:p>
          <a:p>
            <a:r>
              <a:rPr lang="en-US" dirty="0"/>
              <a:t>We can show that by randomly shuffling gene expression, that as expected under the null distribution we obtain a 5% type I error or false positive rate</a:t>
            </a:r>
          </a:p>
          <a:p>
            <a:r>
              <a:rPr lang="en-US" dirty="0"/>
              <a:t>But if we look at the scale of these significant false positive spatial patterns</a:t>
            </a:r>
          </a:p>
          <a:p>
            <a:r>
              <a:rPr lang="en-US" dirty="0"/>
              <a:t>They’re mostly being driven by a small percentage of cells</a:t>
            </a:r>
          </a:p>
          <a:p>
            <a:endParaRPr lang="en-US" dirty="0"/>
          </a:p>
          <a:p>
            <a:r>
              <a:rPr lang="en-US" dirty="0"/>
              <a:t>So by requiring both significant spatial auto-correlation, as well as for the auto-correlation to be driven by a certain number of cells</a:t>
            </a:r>
          </a:p>
          <a:p>
            <a:r>
              <a:rPr lang="en-US" dirty="0"/>
              <a:t>We can effectively eliminates false discoveries</a:t>
            </a:r>
          </a:p>
          <a:p>
            <a:r>
              <a:rPr lang="en-US" dirty="0"/>
              <a:t>Quite useful for prioritizing genes for validation</a:t>
            </a:r>
          </a:p>
        </p:txBody>
      </p:sp>
      <p:sp>
        <p:nvSpPr>
          <p:cNvPr id="4" name="Slide Number Placeholder 3"/>
          <p:cNvSpPr>
            <a:spLocks noGrp="1"/>
          </p:cNvSpPr>
          <p:nvPr>
            <p:ph type="sldNum" sz="quarter" idx="5"/>
          </p:nvPr>
        </p:nvSpPr>
        <p:spPr/>
        <p:txBody>
          <a:bodyPr/>
          <a:lstStyle/>
          <a:p>
            <a:fld id="{7335EEEA-69D3-6747-9E57-8DE5EFE1D893}" type="slidenum">
              <a:rPr lang="en-US" smtClean="0"/>
              <a:t>28</a:t>
            </a:fld>
            <a:endParaRPr lang="en-US"/>
          </a:p>
        </p:txBody>
      </p:sp>
    </p:spTree>
    <p:extLst>
      <p:ext uri="{BB962C8B-B14F-4D97-AF65-F5344CB8AC3E}">
        <p14:creationId xmlns:p14="http://schemas.microsoft.com/office/powerpoint/2010/main" val="367504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29</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30</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31</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32</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33</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34</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35</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9</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36</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see how genes are expressed within these cells within the tissues</a:t>
            </a:r>
          </a:p>
          <a:p>
            <a:r>
              <a:rPr lang="en-US" dirty="0"/>
              <a:t>With red being high expression and blue being low expression f</a:t>
            </a:r>
          </a:p>
          <a:p>
            <a:r>
              <a:rPr lang="en-US" dirty="0"/>
              <a:t>or a targeted set of genes</a:t>
            </a:r>
          </a:p>
        </p:txBody>
      </p:sp>
      <p:sp>
        <p:nvSpPr>
          <p:cNvPr id="4" name="Slide Number Placeholder 3"/>
          <p:cNvSpPr>
            <a:spLocks noGrp="1"/>
          </p:cNvSpPr>
          <p:nvPr>
            <p:ph type="sldNum" sz="quarter" idx="5"/>
          </p:nvPr>
        </p:nvSpPr>
        <p:spPr/>
        <p:txBody>
          <a:bodyPr/>
          <a:lstStyle/>
          <a:p>
            <a:fld id="{3576370B-C705-D24A-B1D6-E4CB4471077D}" type="slidenum">
              <a:rPr lang="en-US" smtClean="0"/>
              <a:t>10</a:t>
            </a:fld>
            <a:endParaRPr lang="en-US"/>
          </a:p>
        </p:txBody>
      </p:sp>
    </p:spTree>
    <p:extLst>
      <p:ext uri="{BB962C8B-B14F-4D97-AF65-F5344CB8AC3E}">
        <p14:creationId xmlns:p14="http://schemas.microsoft.com/office/powerpoint/2010/main" val="423539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perform dimensionality reduction and clustering analysis as we do with non-spatially resolved single-cell transcriptomics data to identify transcriptionally distinct cell-types</a:t>
            </a:r>
          </a:p>
          <a:p>
            <a:r>
              <a:rPr lang="en-US" dirty="0"/>
              <a:t>But now we can further explore how these cell-types are spatially organize in the original tissue</a:t>
            </a:r>
          </a:p>
        </p:txBody>
      </p:sp>
      <p:sp>
        <p:nvSpPr>
          <p:cNvPr id="4" name="Slide Number Placeholder 3"/>
          <p:cNvSpPr>
            <a:spLocks noGrp="1"/>
          </p:cNvSpPr>
          <p:nvPr>
            <p:ph type="sldNum" sz="quarter" idx="5"/>
          </p:nvPr>
        </p:nvSpPr>
        <p:spPr/>
        <p:txBody>
          <a:bodyPr/>
          <a:lstStyle/>
          <a:p>
            <a:fld id="{3576370B-C705-D24A-B1D6-E4CB4471077D}" type="slidenum">
              <a:rPr lang="en-US" smtClean="0"/>
              <a:t>11</a:t>
            </a:fld>
            <a:endParaRPr lang="en-US"/>
          </a:p>
        </p:txBody>
      </p:sp>
    </p:spTree>
    <p:extLst>
      <p:ext uri="{BB962C8B-B14F-4D97-AF65-F5344CB8AC3E}">
        <p14:creationId xmlns:p14="http://schemas.microsoft.com/office/powerpoint/2010/main" val="334445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different cell-types within tissues such as the brain are often spatially organized</a:t>
            </a:r>
          </a:p>
          <a:p>
            <a:r>
              <a:rPr lang="en-US" dirty="0"/>
              <a:t>And given these cell-types are transcriptionally distinct, we would expect genes that mark these different cell-types to also be spatially organized</a:t>
            </a:r>
          </a:p>
          <a:p>
            <a:r>
              <a:rPr lang="en-US" dirty="0"/>
              <a:t>However, if we focus on an individual cell-type</a:t>
            </a:r>
          </a:p>
        </p:txBody>
      </p:sp>
      <p:sp>
        <p:nvSpPr>
          <p:cNvPr id="4" name="Slide Number Placeholder 3"/>
          <p:cNvSpPr>
            <a:spLocks noGrp="1"/>
          </p:cNvSpPr>
          <p:nvPr>
            <p:ph type="sldNum" sz="quarter" idx="5"/>
          </p:nvPr>
        </p:nvSpPr>
        <p:spPr/>
        <p:txBody>
          <a:bodyPr/>
          <a:lstStyle/>
          <a:p>
            <a:fld id="{3576370B-C705-D24A-B1D6-E4CB4471077D}" type="slidenum">
              <a:rPr lang="en-US" smtClean="0"/>
              <a:t>12</a:t>
            </a:fld>
            <a:endParaRPr lang="en-US"/>
          </a:p>
        </p:txBody>
      </p:sp>
    </p:spTree>
    <p:extLst>
      <p:ext uri="{BB962C8B-B14F-4D97-AF65-F5344CB8AC3E}">
        <p14:creationId xmlns:p14="http://schemas.microsoft.com/office/powerpoint/2010/main" val="44368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the pyramidal layer of the hippocampus</a:t>
            </a:r>
          </a:p>
          <a:p>
            <a:r>
              <a:rPr lang="en-US" dirty="0"/>
              <a:t>Can we identify additional gene expression heterogeneity that are coordinated in some spatial manner??</a:t>
            </a:r>
          </a:p>
        </p:txBody>
      </p:sp>
      <p:sp>
        <p:nvSpPr>
          <p:cNvPr id="4" name="Slide Number Placeholder 3"/>
          <p:cNvSpPr>
            <a:spLocks noGrp="1"/>
          </p:cNvSpPr>
          <p:nvPr>
            <p:ph type="sldNum" sz="quarter" idx="5"/>
          </p:nvPr>
        </p:nvSpPr>
        <p:spPr/>
        <p:txBody>
          <a:bodyPr/>
          <a:lstStyle/>
          <a:p>
            <a:fld id="{764950D2-B59B-2B43-83A1-71DE34A4FD7F}" type="slidenum">
              <a:rPr lang="en-US" smtClean="0"/>
              <a:t>13</a:t>
            </a:fld>
            <a:endParaRPr lang="en-US"/>
          </a:p>
        </p:txBody>
      </p:sp>
    </p:spTree>
    <p:extLst>
      <p:ext uri="{BB962C8B-B14F-4D97-AF65-F5344CB8AC3E}">
        <p14:creationId xmlns:p14="http://schemas.microsoft.com/office/powerpoint/2010/main" val="128107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16</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7A4B4-C68A-E81E-A36C-5D27CEE10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F9616-A297-2719-A26F-3CC22F7A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1B5FE-16FC-9278-4E23-A9EBFC4978EA}"/>
              </a:ext>
            </a:extLst>
          </p:cNvPr>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a:extLst>
              <a:ext uri="{FF2B5EF4-FFF2-40B4-BE49-F238E27FC236}">
                <a16:creationId xmlns:a16="http://schemas.microsoft.com/office/drawing/2014/main" id="{A967725F-095D-F046-53BB-583769B66E6E}"/>
              </a:ext>
            </a:extLst>
          </p:cNvPr>
          <p:cNvSpPr>
            <a:spLocks noGrp="1"/>
          </p:cNvSpPr>
          <p:nvPr>
            <p:ph type="sldNum" sz="quarter" idx="5"/>
          </p:nvPr>
        </p:nvSpPr>
        <p:spPr/>
        <p:txBody>
          <a:bodyPr/>
          <a:lstStyle/>
          <a:p>
            <a:fld id="{7335EEEA-69D3-6747-9E57-8DE5EFE1D893}" type="slidenum">
              <a:rPr lang="en-US" smtClean="0"/>
              <a:t>17</a:t>
            </a:fld>
            <a:endParaRPr lang="en-US"/>
          </a:p>
        </p:txBody>
      </p:sp>
    </p:spTree>
    <p:extLst>
      <p:ext uri="{BB962C8B-B14F-4D97-AF65-F5344CB8AC3E}">
        <p14:creationId xmlns:p14="http://schemas.microsoft.com/office/powerpoint/2010/main" val="1113660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18</a:t>
            </a:fld>
            <a:endParaRPr lang="en-US"/>
          </a:p>
        </p:txBody>
      </p:sp>
    </p:spTree>
    <p:extLst>
      <p:ext uri="{BB962C8B-B14F-4D97-AF65-F5344CB8AC3E}">
        <p14:creationId xmlns:p14="http://schemas.microsoft.com/office/powerpoint/2010/main" val="384229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790041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517840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7423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98896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510305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655740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944473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78971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9487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4225204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42107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2262177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12.xml"/><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1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20.xml"/></Relationships>
</file>

<file path=ppt/slides/_rels/slide27.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52.tiff"/><Relationship Id="rId7" Type="http://schemas.openxmlformats.org/officeDocument/2006/relationships/image" Target="../media/image5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60.tiff"/></Relationships>
</file>

<file path=ppt/slides/_rels/slide29.xml.rels><?xml version="1.0" encoding="UTF-8" standalone="yes"?>
<Relationships xmlns="http://schemas.openxmlformats.org/package/2006/relationships"><Relationship Id="rId8" Type="http://schemas.openxmlformats.org/officeDocument/2006/relationships/image" Target="../media/image65.tiff"/><Relationship Id="rId3" Type="http://schemas.openxmlformats.org/officeDocument/2006/relationships/image" Target="../media/image61.tiff"/><Relationship Id="rId7" Type="http://schemas.openxmlformats.org/officeDocument/2006/relationships/image" Target="../media/image6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63.tiff"/><Relationship Id="rId4" Type="http://schemas.openxmlformats.org/officeDocument/2006/relationships/image" Target="../media/image62.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70.tiff"/></Relationships>
</file>

<file path=ppt/slides/_rels/slide3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22.xml"/><Relationship Id="rId4" Type="http://schemas.openxmlformats.org/officeDocument/2006/relationships/hyperlink" Target="https://jef.works/blog/2021/08/12/story-telling-with-data-visualiza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5.tiff"/><Relationship Id="rId3" Type="http://schemas.openxmlformats.org/officeDocument/2006/relationships/image" Target="../media/image15.tiff"/><Relationship Id="rId7" Type="http://schemas.openxmlformats.org/officeDocument/2006/relationships/image" Target="../media/image19.tiff"/><Relationship Id="rId12"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tiff"/><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F5B33-6408-F541-AFAC-E8EF1A944963}"/>
              </a:ext>
            </a:extLst>
          </p:cNvPr>
          <p:cNvPicPr>
            <a:picLocks noChangeAspect="1"/>
          </p:cNvPicPr>
          <p:nvPr/>
        </p:nvPicPr>
        <p:blipFill>
          <a:blip r:embed="rId3"/>
          <a:stretch>
            <a:fillRect/>
          </a:stretch>
        </p:blipFill>
        <p:spPr>
          <a:xfrm>
            <a:off x="2637790" y="381000"/>
            <a:ext cx="6916420" cy="6096000"/>
          </a:xfrm>
          <a:prstGeom prst="rect">
            <a:avLst/>
          </a:prstGeom>
        </p:spPr>
      </p:pic>
      <p:sp>
        <p:nvSpPr>
          <p:cNvPr id="4" name="TextBox 3">
            <a:extLst>
              <a:ext uri="{FF2B5EF4-FFF2-40B4-BE49-F238E27FC236}">
                <a16:creationId xmlns:a16="http://schemas.microsoft.com/office/drawing/2014/main" id="{F99FB3E5-2141-3748-92D7-8F58B163C469}"/>
              </a:ext>
            </a:extLst>
          </p:cNvPr>
          <p:cNvSpPr txBox="1"/>
          <p:nvPr/>
        </p:nvSpPr>
        <p:spPr>
          <a:xfrm>
            <a:off x="11038267" y="6477000"/>
            <a:ext cx="1036502" cy="276999"/>
          </a:xfrm>
          <a:prstGeom prst="rect">
            <a:avLst/>
          </a:prstGeom>
          <a:noFill/>
        </p:spPr>
        <p:txBody>
          <a:bodyPr wrap="none" rtlCol="0">
            <a:spAutoFit/>
          </a:bodyPr>
          <a:lstStyle/>
          <a:p>
            <a:r>
              <a:rPr lang="en-US" sz="1200" dirty="0">
                <a:solidFill>
                  <a:schemeClr val="bg1">
                    <a:lumMod val="65000"/>
                    <a:lumOff val="35000"/>
                  </a:schemeClr>
                </a:solidFill>
              </a:rPr>
              <a:t>(</a:t>
            </a:r>
            <a:r>
              <a:rPr lang="en-US" sz="1200" dirty="0" err="1">
                <a:solidFill>
                  <a:schemeClr val="bg1">
                    <a:lumMod val="65000"/>
                    <a:lumOff val="35000"/>
                  </a:schemeClr>
                </a:solidFill>
              </a:rPr>
              <a:t>Vizgen</a:t>
            </a:r>
            <a:r>
              <a:rPr lang="en-US" sz="1200" dirty="0">
                <a:solidFill>
                  <a:schemeClr val="bg1">
                    <a:lumMod val="65000"/>
                    <a:lumOff val="35000"/>
                  </a:schemeClr>
                </a:solidFill>
              </a:rPr>
              <a:t> 2021)</a:t>
            </a:r>
          </a:p>
        </p:txBody>
      </p:sp>
    </p:spTree>
    <p:extLst>
      <p:ext uri="{BB962C8B-B14F-4D97-AF65-F5344CB8AC3E}">
        <p14:creationId xmlns:p14="http://schemas.microsoft.com/office/powerpoint/2010/main" val="276293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D12545-1482-5A4E-A038-211884B5E120}"/>
              </a:ext>
            </a:extLst>
          </p:cNvPr>
          <p:cNvPicPr>
            <a:picLocks noChangeAspect="1"/>
          </p:cNvPicPr>
          <p:nvPr/>
        </p:nvPicPr>
        <p:blipFill>
          <a:blip r:embed="rId3"/>
          <a:stretch>
            <a:fillRect/>
          </a:stretch>
        </p:blipFill>
        <p:spPr>
          <a:xfrm>
            <a:off x="2617470" y="381000"/>
            <a:ext cx="6916420" cy="6096000"/>
          </a:xfrm>
          <a:prstGeom prst="rect">
            <a:avLst/>
          </a:prstGeom>
        </p:spPr>
      </p:pic>
      <p:pic>
        <p:nvPicPr>
          <p:cNvPr id="12" name="Picture 11">
            <a:extLst>
              <a:ext uri="{FF2B5EF4-FFF2-40B4-BE49-F238E27FC236}">
                <a16:creationId xmlns:a16="http://schemas.microsoft.com/office/drawing/2014/main" id="{B0D6F5FC-2D67-514C-B563-F308BC80B3AD}"/>
              </a:ext>
            </a:extLst>
          </p:cNvPr>
          <p:cNvPicPr>
            <a:picLocks noChangeAspect="1"/>
          </p:cNvPicPr>
          <p:nvPr/>
        </p:nvPicPr>
        <p:blipFill>
          <a:blip r:embed="rId4"/>
          <a:stretch>
            <a:fillRect/>
          </a:stretch>
        </p:blipFill>
        <p:spPr>
          <a:xfrm>
            <a:off x="2635576" y="381000"/>
            <a:ext cx="6916420" cy="6096000"/>
          </a:xfrm>
          <a:prstGeom prst="rect">
            <a:avLst/>
          </a:prstGeom>
        </p:spPr>
      </p:pic>
    </p:spTree>
    <p:extLst>
      <p:ext uri="{BB962C8B-B14F-4D97-AF65-F5344CB8AC3E}">
        <p14:creationId xmlns:p14="http://schemas.microsoft.com/office/powerpoint/2010/main" val="112801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458899-4C49-B44E-B97A-11FE52219FC2}"/>
              </a:ext>
            </a:extLst>
          </p:cNvPr>
          <p:cNvPicPr>
            <a:picLocks noChangeAspect="1"/>
          </p:cNvPicPr>
          <p:nvPr/>
        </p:nvPicPr>
        <p:blipFill>
          <a:blip r:embed="rId3"/>
          <a:stretch>
            <a:fillRect/>
          </a:stretch>
        </p:blipFill>
        <p:spPr>
          <a:xfrm>
            <a:off x="2617470" y="381000"/>
            <a:ext cx="6916420" cy="60960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C38E764-FAAC-B1A5-B27D-DDFF7E5466BE}"/>
                  </a:ext>
                </a:extLst>
              </p14:cNvPr>
              <p14:cNvContentPartPr/>
              <p14:nvPr/>
            </p14:nvContentPartPr>
            <p14:xfrm>
              <a:off x="7968240" y="3900600"/>
              <a:ext cx="2160" cy="360"/>
            </p14:xfrm>
          </p:contentPart>
        </mc:Choice>
        <mc:Fallback>
          <p:pic>
            <p:nvPicPr>
              <p:cNvPr id="2" name="Ink 1">
                <a:extLst>
                  <a:ext uri="{FF2B5EF4-FFF2-40B4-BE49-F238E27FC236}">
                    <a16:creationId xmlns:a16="http://schemas.microsoft.com/office/drawing/2014/main" id="{9C38E764-FAAC-B1A5-B27D-DDFF7E5466BE}"/>
                  </a:ext>
                </a:extLst>
              </p:cNvPr>
              <p:cNvPicPr/>
              <p:nvPr/>
            </p:nvPicPr>
            <p:blipFill>
              <a:blip r:embed="rId5"/>
              <a:stretch>
                <a:fillRect/>
              </a:stretch>
            </p:blipFill>
            <p:spPr>
              <a:xfrm>
                <a:off x="7958880" y="3891240"/>
                <a:ext cx="20880" cy="19080"/>
              </a:xfrm>
              <a:prstGeom prst="rect">
                <a:avLst/>
              </a:prstGeom>
            </p:spPr>
          </p:pic>
        </mc:Fallback>
      </mc:AlternateContent>
    </p:spTree>
    <p:extLst>
      <p:ext uri="{BB962C8B-B14F-4D97-AF65-F5344CB8AC3E}">
        <p14:creationId xmlns:p14="http://schemas.microsoft.com/office/powerpoint/2010/main" val="249365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79238B-EE71-134D-AEAB-BD9E62DBD1C9}"/>
              </a:ext>
            </a:extLst>
          </p:cNvPr>
          <p:cNvPicPr>
            <a:picLocks noChangeAspect="1"/>
          </p:cNvPicPr>
          <p:nvPr/>
        </p:nvPicPr>
        <p:blipFill>
          <a:blip r:embed="rId3">
            <a:alphaModFix/>
          </a:blip>
          <a:stretch>
            <a:fillRect/>
          </a:stretch>
        </p:blipFill>
        <p:spPr>
          <a:xfrm>
            <a:off x="3838668" y="1809236"/>
            <a:ext cx="4463359" cy="374481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D04064E-FF94-AA85-28D2-7FB2E61B200B}"/>
                  </a:ext>
                </a:extLst>
              </p14:cNvPr>
              <p14:cNvContentPartPr/>
              <p14:nvPr/>
            </p14:nvContentPartPr>
            <p14:xfrm>
              <a:off x="7609680" y="1898280"/>
              <a:ext cx="367920" cy="252720"/>
            </p14:xfrm>
          </p:contentPart>
        </mc:Choice>
        <mc:Fallback>
          <p:pic>
            <p:nvPicPr>
              <p:cNvPr id="2" name="Ink 1">
                <a:extLst>
                  <a:ext uri="{FF2B5EF4-FFF2-40B4-BE49-F238E27FC236}">
                    <a16:creationId xmlns:a16="http://schemas.microsoft.com/office/drawing/2014/main" id="{8D04064E-FF94-AA85-28D2-7FB2E61B200B}"/>
                  </a:ext>
                </a:extLst>
              </p:cNvPr>
              <p:cNvPicPr/>
              <p:nvPr/>
            </p:nvPicPr>
            <p:blipFill>
              <a:blip r:embed="rId5"/>
              <a:stretch>
                <a:fillRect/>
              </a:stretch>
            </p:blipFill>
            <p:spPr>
              <a:xfrm>
                <a:off x="7600320" y="1888920"/>
                <a:ext cx="386640" cy="271440"/>
              </a:xfrm>
              <a:prstGeom prst="rect">
                <a:avLst/>
              </a:prstGeom>
            </p:spPr>
          </p:pic>
        </mc:Fallback>
      </mc:AlternateContent>
    </p:spTree>
    <p:extLst>
      <p:ext uri="{BB962C8B-B14F-4D97-AF65-F5344CB8AC3E}">
        <p14:creationId xmlns:p14="http://schemas.microsoft.com/office/powerpoint/2010/main" val="420862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0F69D20-5EDF-9D0A-D3CD-6F117E276801}"/>
                  </a:ext>
                </a:extLst>
              </p14:cNvPr>
              <p14:cNvContentPartPr/>
              <p14:nvPr/>
            </p14:nvContentPartPr>
            <p14:xfrm>
              <a:off x="1404360" y="1871640"/>
              <a:ext cx="7975800" cy="3284640"/>
            </p14:xfrm>
          </p:contentPart>
        </mc:Choice>
        <mc:Fallback>
          <p:pic>
            <p:nvPicPr>
              <p:cNvPr id="3" name="Ink 2">
                <a:extLst>
                  <a:ext uri="{FF2B5EF4-FFF2-40B4-BE49-F238E27FC236}">
                    <a16:creationId xmlns:a16="http://schemas.microsoft.com/office/drawing/2014/main" id="{80F69D20-5EDF-9D0A-D3CD-6F117E276801}"/>
                  </a:ext>
                </a:extLst>
              </p:cNvPr>
              <p:cNvPicPr/>
              <p:nvPr/>
            </p:nvPicPr>
            <p:blipFill>
              <a:blip r:embed="rId3"/>
              <a:stretch>
                <a:fillRect/>
              </a:stretch>
            </p:blipFill>
            <p:spPr>
              <a:xfrm>
                <a:off x="1395000" y="1862280"/>
                <a:ext cx="7994520" cy="3303360"/>
              </a:xfrm>
              <a:prstGeom prst="rect">
                <a:avLst/>
              </a:prstGeom>
            </p:spPr>
          </p:pic>
        </mc:Fallback>
      </mc:AlternateContent>
    </p:spTree>
    <p:extLst>
      <p:ext uri="{BB962C8B-B14F-4D97-AF65-F5344CB8AC3E}">
        <p14:creationId xmlns:p14="http://schemas.microsoft.com/office/powerpoint/2010/main" val="236269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44C7-E58C-45DA-0C1E-DB98F91F0D4B}"/>
              </a:ext>
            </a:extLst>
          </p:cNvPr>
          <p:cNvSpPr>
            <a:spLocks noGrp="1"/>
          </p:cNvSpPr>
          <p:nvPr>
            <p:ph type="title"/>
          </p:nvPr>
        </p:nvSpPr>
        <p:spPr/>
        <p:txBody>
          <a:bodyPr>
            <a:normAutofit/>
          </a:bodyPr>
          <a:lstStyle/>
          <a:p>
            <a:r>
              <a:rPr lang="en-US" sz="3200" dirty="0"/>
              <a:t>Motivation: How can we identify (cell-type-specific) spatially variable genes?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56DEAE0-6CF9-AF02-29B3-62049ADD5B6C}"/>
                  </a:ext>
                </a:extLst>
              </p14:cNvPr>
              <p14:cNvContentPartPr/>
              <p14:nvPr/>
            </p14:nvContentPartPr>
            <p14:xfrm>
              <a:off x="2456280" y="1910520"/>
              <a:ext cx="4184280" cy="2627640"/>
            </p14:xfrm>
          </p:contentPart>
        </mc:Choice>
        <mc:Fallback>
          <p:pic>
            <p:nvPicPr>
              <p:cNvPr id="3" name="Ink 2">
                <a:extLst>
                  <a:ext uri="{FF2B5EF4-FFF2-40B4-BE49-F238E27FC236}">
                    <a16:creationId xmlns:a16="http://schemas.microsoft.com/office/drawing/2014/main" id="{956DEAE0-6CF9-AF02-29B3-62049ADD5B6C}"/>
                  </a:ext>
                </a:extLst>
              </p:cNvPr>
              <p:cNvPicPr/>
              <p:nvPr/>
            </p:nvPicPr>
            <p:blipFill>
              <a:blip r:embed="rId3"/>
              <a:stretch>
                <a:fillRect/>
              </a:stretch>
            </p:blipFill>
            <p:spPr>
              <a:xfrm>
                <a:off x="2446920" y="1901160"/>
                <a:ext cx="4203000" cy="2646360"/>
              </a:xfrm>
              <a:prstGeom prst="rect">
                <a:avLst/>
              </a:prstGeom>
            </p:spPr>
          </p:pic>
        </mc:Fallback>
      </mc:AlternateContent>
    </p:spTree>
    <p:extLst>
      <p:ext uri="{BB962C8B-B14F-4D97-AF65-F5344CB8AC3E}">
        <p14:creationId xmlns:p14="http://schemas.microsoft.com/office/powerpoint/2010/main" val="78665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803501" y="2128397"/>
            <a:ext cx="8584997" cy="2098555"/>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407229A-182C-8E8E-7C01-08C61C2FFF95}"/>
                  </a:ext>
                </a:extLst>
              </p14:cNvPr>
              <p14:cNvContentPartPr/>
              <p14:nvPr/>
            </p14:nvContentPartPr>
            <p14:xfrm>
              <a:off x="707760" y="1122120"/>
              <a:ext cx="10789560" cy="5413320"/>
            </p14:xfrm>
          </p:contentPart>
        </mc:Choice>
        <mc:Fallback>
          <p:pic>
            <p:nvPicPr>
              <p:cNvPr id="3" name="Ink 2">
                <a:extLst>
                  <a:ext uri="{FF2B5EF4-FFF2-40B4-BE49-F238E27FC236}">
                    <a16:creationId xmlns:a16="http://schemas.microsoft.com/office/drawing/2014/main" id="{A407229A-182C-8E8E-7C01-08C61C2FFF95}"/>
                  </a:ext>
                </a:extLst>
              </p:cNvPr>
              <p:cNvPicPr/>
              <p:nvPr/>
            </p:nvPicPr>
            <p:blipFill>
              <a:blip r:embed="rId5"/>
              <a:stretch>
                <a:fillRect/>
              </a:stretch>
            </p:blipFill>
            <p:spPr>
              <a:xfrm>
                <a:off x="698400" y="1112760"/>
                <a:ext cx="10808280" cy="5432040"/>
              </a:xfrm>
              <a:prstGeom prst="rect">
                <a:avLst/>
              </a:prstGeom>
            </p:spPr>
          </p:pic>
        </mc:Fallback>
      </mc:AlternateContent>
    </p:spTree>
    <p:extLst>
      <p:ext uri="{BB962C8B-B14F-4D97-AF65-F5344CB8AC3E}">
        <p14:creationId xmlns:p14="http://schemas.microsoft.com/office/powerpoint/2010/main" val="3288421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E88C-9F83-9A36-A0DF-B063DCCF3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9C5FA-24C9-68BB-1819-C6EB51A6AF22}"/>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258A6BA7-F5A1-C71A-111A-F3A84A39350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49861D81-4D3A-D776-D68C-D8D91D317577}"/>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0FD965C7-2F13-4D3A-E244-049AB2E1B434}"/>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631F4A99-B072-1076-4D50-5986FBF0179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C10E9A04-50BA-C2C7-54A1-95F15889613C}"/>
              </a:ext>
            </a:extLst>
          </p:cNvPr>
          <p:cNvPicPr>
            <a:picLocks noChangeAspect="1"/>
          </p:cNvPicPr>
          <p:nvPr/>
        </p:nvPicPr>
        <p:blipFill>
          <a:blip r:embed="rId4"/>
          <a:stretch>
            <a:fillRect/>
          </a:stretch>
        </p:blipFill>
        <p:spPr>
          <a:xfrm>
            <a:off x="3479174" y="2160624"/>
            <a:ext cx="5233651" cy="1279337"/>
          </a:xfrm>
          <a:prstGeom prst="rect">
            <a:avLst/>
          </a:prstGeom>
        </p:spPr>
      </p:pic>
      <p:sp>
        <p:nvSpPr>
          <p:cNvPr id="15" name="TextBox 14">
            <a:extLst>
              <a:ext uri="{FF2B5EF4-FFF2-40B4-BE49-F238E27FC236}">
                <a16:creationId xmlns:a16="http://schemas.microsoft.com/office/drawing/2014/main" id="{B3DC8ECA-A180-1248-EA0F-443B52FAE270}"/>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D7A2FEB-A6CF-B73B-4744-D72AAFEC93E1}"/>
                  </a:ext>
                </a:extLst>
              </p14:cNvPr>
              <p14:cNvContentPartPr/>
              <p14:nvPr/>
            </p14:nvContentPartPr>
            <p14:xfrm>
              <a:off x="2275920" y="3330360"/>
              <a:ext cx="6198840" cy="2049480"/>
            </p14:xfrm>
          </p:contentPart>
        </mc:Choice>
        <mc:Fallback>
          <p:pic>
            <p:nvPicPr>
              <p:cNvPr id="3" name="Ink 2">
                <a:extLst>
                  <a:ext uri="{FF2B5EF4-FFF2-40B4-BE49-F238E27FC236}">
                    <a16:creationId xmlns:a16="http://schemas.microsoft.com/office/drawing/2014/main" id="{AD7A2FEB-A6CF-B73B-4744-D72AAFEC93E1}"/>
                  </a:ext>
                </a:extLst>
              </p:cNvPr>
              <p:cNvPicPr/>
              <p:nvPr/>
            </p:nvPicPr>
            <p:blipFill>
              <a:blip r:embed="rId6"/>
              <a:stretch>
                <a:fillRect/>
              </a:stretch>
            </p:blipFill>
            <p:spPr>
              <a:xfrm>
                <a:off x="2266560" y="3321000"/>
                <a:ext cx="6217560" cy="2068200"/>
              </a:xfrm>
              <a:prstGeom prst="rect">
                <a:avLst/>
              </a:prstGeom>
            </p:spPr>
          </p:pic>
        </mc:Fallback>
      </mc:AlternateContent>
    </p:spTree>
    <p:extLst>
      <p:ext uri="{BB962C8B-B14F-4D97-AF65-F5344CB8AC3E}">
        <p14:creationId xmlns:p14="http://schemas.microsoft.com/office/powerpoint/2010/main" val="416980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C814E554-449A-F747-9238-0D075B7C41C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DF1B1B8F-D1F8-DF4D-8C91-6CCCD6B4BF65}"/>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4"/>
          <a:stretch>
            <a:fillRect/>
          </a:stretch>
        </p:blipFill>
        <p:spPr>
          <a:xfrm>
            <a:off x="1131687" y="2341318"/>
            <a:ext cx="5233651" cy="1279337"/>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
        <p:nvSpPr>
          <p:cNvPr id="3" name="Rectangle 2">
            <a:extLst>
              <a:ext uri="{FF2B5EF4-FFF2-40B4-BE49-F238E27FC236}">
                <a16:creationId xmlns:a16="http://schemas.microsoft.com/office/drawing/2014/main" id="{0B9D61FD-A877-6946-9AE0-335DE64BF9E9}"/>
              </a:ext>
            </a:extLst>
          </p:cNvPr>
          <p:cNvSpPr/>
          <p:nvPr/>
        </p:nvSpPr>
        <p:spPr>
          <a:xfrm>
            <a:off x="3882670" y="2640865"/>
            <a:ext cx="388356" cy="3701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4C4800-C8C4-8849-9D29-C7396A8B0979}"/>
              </a:ext>
            </a:extLst>
          </p:cNvPr>
          <p:cNvPicPr>
            <a:picLocks noChangeAspect="1"/>
          </p:cNvPicPr>
          <p:nvPr/>
        </p:nvPicPr>
        <p:blipFill>
          <a:blip r:embed="rId5"/>
          <a:stretch>
            <a:fillRect/>
          </a:stretch>
        </p:blipFill>
        <p:spPr>
          <a:xfrm>
            <a:off x="6609529" y="2594805"/>
            <a:ext cx="5450081" cy="979790"/>
          </a:xfrm>
          <a:prstGeom prst="rect">
            <a:avLst/>
          </a:prstGeom>
        </p:spPr>
      </p:pic>
    </p:spTree>
    <p:extLst>
      <p:ext uri="{BB962C8B-B14F-4D97-AF65-F5344CB8AC3E}">
        <p14:creationId xmlns:p14="http://schemas.microsoft.com/office/powerpoint/2010/main" val="178031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6A46168-A961-3853-C7B2-11C501CFDB4B}"/>
                  </a:ext>
                </a:extLst>
              </p14:cNvPr>
              <p14:cNvContentPartPr/>
              <p14:nvPr/>
            </p14:nvContentPartPr>
            <p14:xfrm>
              <a:off x="1138680" y="740520"/>
              <a:ext cx="1443600" cy="2202120"/>
            </p14:xfrm>
          </p:contentPart>
        </mc:Choice>
        <mc:Fallback>
          <p:pic>
            <p:nvPicPr>
              <p:cNvPr id="2" name="Ink 1">
                <a:extLst>
                  <a:ext uri="{FF2B5EF4-FFF2-40B4-BE49-F238E27FC236}">
                    <a16:creationId xmlns:a16="http://schemas.microsoft.com/office/drawing/2014/main" id="{76A46168-A961-3853-C7B2-11C501CFDB4B}"/>
                  </a:ext>
                </a:extLst>
              </p:cNvPr>
              <p:cNvPicPr/>
              <p:nvPr/>
            </p:nvPicPr>
            <p:blipFill>
              <a:blip r:embed="rId4"/>
              <a:stretch>
                <a:fillRect/>
              </a:stretch>
            </p:blipFill>
            <p:spPr>
              <a:xfrm>
                <a:off x="1129320" y="731160"/>
                <a:ext cx="1462320" cy="2220840"/>
              </a:xfrm>
              <a:prstGeom prst="rect">
                <a:avLst/>
              </a:prstGeom>
            </p:spPr>
          </p:pic>
        </mc:Fallback>
      </mc:AlternateContent>
    </p:spTree>
    <p:extLst>
      <p:ext uri="{BB962C8B-B14F-4D97-AF65-F5344CB8AC3E}">
        <p14:creationId xmlns:p14="http://schemas.microsoft.com/office/powerpoint/2010/main" val="402555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5988-F4FF-07A4-D90C-DBE5CF13F931}"/>
              </a:ext>
            </a:extLst>
          </p:cNvPr>
          <p:cNvSpPr>
            <a:spLocks noGrp="1"/>
          </p:cNvSpPr>
          <p:nvPr>
            <p:ph type="title"/>
          </p:nvPr>
        </p:nvSpPr>
        <p:spPr/>
        <p:txBody>
          <a:bodyPr/>
          <a:lstStyle/>
          <a:p>
            <a:r>
              <a:rPr lang="en-US" dirty="0"/>
              <a:t>Quiz Feedback</a:t>
            </a:r>
          </a:p>
        </p:txBody>
      </p:sp>
      <p:pic>
        <p:nvPicPr>
          <p:cNvPr id="7170" name="Picture 2">
            <a:extLst>
              <a:ext uri="{FF2B5EF4-FFF2-40B4-BE49-F238E27FC236}">
                <a16:creationId xmlns:a16="http://schemas.microsoft.com/office/drawing/2014/main" id="{7F7E5CF6-EB2B-770E-9888-BE5F85F836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0908" y="3016252"/>
            <a:ext cx="5223896" cy="34766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0238FF8-5817-0848-6778-CC2484E28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728" y="3016251"/>
            <a:ext cx="4743592" cy="35541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70BA50C-2AA3-45E7-C7A6-E894C1AD4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879" y="790998"/>
            <a:ext cx="6221441" cy="17993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711CCF3-C7F7-45BA-AAE4-98C54BDC1C6A}"/>
                  </a:ext>
                </a:extLst>
              </p14:cNvPr>
              <p14:cNvContentPartPr/>
              <p14:nvPr/>
            </p14:nvContentPartPr>
            <p14:xfrm>
              <a:off x="1580760" y="1373040"/>
              <a:ext cx="7196400" cy="4743000"/>
            </p14:xfrm>
          </p:contentPart>
        </mc:Choice>
        <mc:Fallback>
          <p:pic>
            <p:nvPicPr>
              <p:cNvPr id="3" name="Ink 2">
                <a:extLst>
                  <a:ext uri="{FF2B5EF4-FFF2-40B4-BE49-F238E27FC236}">
                    <a16:creationId xmlns:a16="http://schemas.microsoft.com/office/drawing/2014/main" id="{E711CCF3-C7F7-45BA-AAE4-98C54BDC1C6A}"/>
                  </a:ext>
                </a:extLst>
              </p:cNvPr>
              <p:cNvPicPr/>
              <p:nvPr/>
            </p:nvPicPr>
            <p:blipFill>
              <a:blip r:embed="rId6"/>
              <a:stretch>
                <a:fillRect/>
              </a:stretch>
            </p:blipFill>
            <p:spPr>
              <a:xfrm>
                <a:off x="1571400" y="1363680"/>
                <a:ext cx="7215120" cy="4761720"/>
              </a:xfrm>
              <a:prstGeom prst="rect">
                <a:avLst/>
              </a:prstGeom>
            </p:spPr>
          </p:pic>
        </mc:Fallback>
      </mc:AlternateContent>
    </p:spTree>
    <p:extLst>
      <p:ext uri="{BB962C8B-B14F-4D97-AF65-F5344CB8AC3E}">
        <p14:creationId xmlns:p14="http://schemas.microsoft.com/office/powerpoint/2010/main" val="4271732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D9C86B0-8D12-7EC7-BBE1-2F2B4D61BB4D}"/>
                  </a:ext>
                </a:extLst>
              </p14:cNvPr>
              <p14:cNvContentPartPr/>
              <p14:nvPr/>
            </p14:nvContentPartPr>
            <p14:xfrm>
              <a:off x="903600" y="1257480"/>
              <a:ext cx="881280" cy="1863720"/>
            </p14:xfrm>
          </p:contentPart>
        </mc:Choice>
        <mc:Fallback>
          <p:pic>
            <p:nvPicPr>
              <p:cNvPr id="2" name="Ink 1">
                <a:extLst>
                  <a:ext uri="{FF2B5EF4-FFF2-40B4-BE49-F238E27FC236}">
                    <a16:creationId xmlns:a16="http://schemas.microsoft.com/office/drawing/2014/main" id="{DD9C86B0-8D12-7EC7-BBE1-2F2B4D61BB4D}"/>
                  </a:ext>
                </a:extLst>
              </p:cNvPr>
              <p:cNvPicPr/>
              <p:nvPr/>
            </p:nvPicPr>
            <p:blipFill>
              <a:blip r:embed="rId4"/>
              <a:stretch>
                <a:fillRect/>
              </a:stretch>
            </p:blipFill>
            <p:spPr>
              <a:xfrm>
                <a:off x="894240" y="1248120"/>
                <a:ext cx="900000" cy="1882440"/>
              </a:xfrm>
              <a:prstGeom prst="rect">
                <a:avLst/>
              </a:prstGeom>
            </p:spPr>
          </p:pic>
        </mc:Fallback>
      </mc:AlternateContent>
    </p:spTree>
    <p:extLst>
      <p:ext uri="{BB962C8B-B14F-4D97-AF65-F5344CB8AC3E}">
        <p14:creationId xmlns:p14="http://schemas.microsoft.com/office/powerpoint/2010/main" val="324166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80E6960-DA56-FCD3-FE4B-A72EE558DCC7}"/>
                  </a:ext>
                </a:extLst>
              </p14:cNvPr>
              <p14:cNvContentPartPr/>
              <p14:nvPr/>
            </p14:nvContentPartPr>
            <p14:xfrm>
              <a:off x="835200" y="1500840"/>
              <a:ext cx="1128960" cy="2684880"/>
            </p14:xfrm>
          </p:contentPart>
        </mc:Choice>
        <mc:Fallback>
          <p:pic>
            <p:nvPicPr>
              <p:cNvPr id="3" name="Ink 2">
                <a:extLst>
                  <a:ext uri="{FF2B5EF4-FFF2-40B4-BE49-F238E27FC236}">
                    <a16:creationId xmlns:a16="http://schemas.microsoft.com/office/drawing/2014/main" id="{780E6960-DA56-FCD3-FE4B-A72EE558DCC7}"/>
                  </a:ext>
                </a:extLst>
              </p:cNvPr>
              <p:cNvPicPr/>
              <p:nvPr/>
            </p:nvPicPr>
            <p:blipFill>
              <a:blip r:embed="rId4"/>
              <a:stretch>
                <a:fillRect/>
              </a:stretch>
            </p:blipFill>
            <p:spPr>
              <a:xfrm>
                <a:off x="825840" y="1491480"/>
                <a:ext cx="1147680" cy="2703600"/>
              </a:xfrm>
              <a:prstGeom prst="rect">
                <a:avLst/>
              </a:prstGeom>
            </p:spPr>
          </p:pic>
        </mc:Fallback>
      </mc:AlternateContent>
    </p:spTree>
    <p:extLst>
      <p:ext uri="{BB962C8B-B14F-4D97-AF65-F5344CB8AC3E}">
        <p14:creationId xmlns:p14="http://schemas.microsoft.com/office/powerpoint/2010/main" val="186925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3F1C822-41FE-D1F6-574B-255F51633ED4}"/>
                  </a:ext>
                </a:extLst>
              </p14:cNvPr>
              <p14:cNvContentPartPr/>
              <p14:nvPr/>
            </p14:nvContentPartPr>
            <p14:xfrm>
              <a:off x="689760" y="1384200"/>
              <a:ext cx="1219680" cy="1795680"/>
            </p14:xfrm>
          </p:contentPart>
        </mc:Choice>
        <mc:Fallback>
          <p:pic>
            <p:nvPicPr>
              <p:cNvPr id="3" name="Ink 2">
                <a:extLst>
                  <a:ext uri="{FF2B5EF4-FFF2-40B4-BE49-F238E27FC236}">
                    <a16:creationId xmlns:a16="http://schemas.microsoft.com/office/drawing/2014/main" id="{53F1C822-41FE-D1F6-574B-255F51633ED4}"/>
                  </a:ext>
                </a:extLst>
              </p:cNvPr>
              <p:cNvPicPr/>
              <p:nvPr/>
            </p:nvPicPr>
            <p:blipFill>
              <a:blip r:embed="rId4"/>
              <a:stretch>
                <a:fillRect/>
              </a:stretch>
            </p:blipFill>
            <p:spPr>
              <a:xfrm>
                <a:off x="680400" y="1374840"/>
                <a:ext cx="1238400" cy="1814400"/>
              </a:xfrm>
              <a:prstGeom prst="rect">
                <a:avLst/>
              </a:prstGeom>
            </p:spPr>
          </p:pic>
        </mc:Fallback>
      </mc:AlternateContent>
    </p:spTree>
    <p:extLst>
      <p:ext uri="{BB962C8B-B14F-4D97-AF65-F5344CB8AC3E}">
        <p14:creationId xmlns:p14="http://schemas.microsoft.com/office/powerpoint/2010/main" val="202248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0DF4F92-A3B9-442D-C6B9-76A8EC0B4A38}"/>
                  </a:ext>
                </a:extLst>
              </p14:cNvPr>
              <p14:cNvContentPartPr/>
              <p14:nvPr/>
            </p14:nvContentPartPr>
            <p14:xfrm>
              <a:off x="707040" y="1388160"/>
              <a:ext cx="1605600" cy="2451600"/>
            </p14:xfrm>
          </p:contentPart>
        </mc:Choice>
        <mc:Fallback>
          <p:pic>
            <p:nvPicPr>
              <p:cNvPr id="2" name="Ink 1">
                <a:extLst>
                  <a:ext uri="{FF2B5EF4-FFF2-40B4-BE49-F238E27FC236}">
                    <a16:creationId xmlns:a16="http://schemas.microsoft.com/office/drawing/2014/main" id="{60DF4F92-A3B9-442D-C6B9-76A8EC0B4A38}"/>
                  </a:ext>
                </a:extLst>
              </p:cNvPr>
              <p:cNvPicPr/>
              <p:nvPr/>
            </p:nvPicPr>
            <p:blipFill>
              <a:blip r:embed="rId4"/>
              <a:stretch>
                <a:fillRect/>
              </a:stretch>
            </p:blipFill>
            <p:spPr>
              <a:xfrm>
                <a:off x="697680" y="1378800"/>
                <a:ext cx="1624320" cy="2470320"/>
              </a:xfrm>
              <a:prstGeom prst="rect">
                <a:avLst/>
              </a:prstGeom>
            </p:spPr>
          </p:pic>
        </mc:Fallback>
      </mc:AlternateContent>
    </p:spTree>
    <p:extLst>
      <p:ext uri="{BB962C8B-B14F-4D97-AF65-F5344CB8AC3E}">
        <p14:creationId xmlns:p14="http://schemas.microsoft.com/office/powerpoint/2010/main" val="178725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EA960D9-FD50-7EA5-ADE6-3DDB99A377C7}"/>
                  </a:ext>
                </a:extLst>
              </p14:cNvPr>
              <p14:cNvContentPartPr/>
              <p14:nvPr/>
            </p14:nvContentPartPr>
            <p14:xfrm>
              <a:off x="4058640" y="1722600"/>
              <a:ext cx="7291800" cy="3501720"/>
            </p14:xfrm>
          </p:contentPart>
        </mc:Choice>
        <mc:Fallback>
          <p:pic>
            <p:nvPicPr>
              <p:cNvPr id="3" name="Ink 2">
                <a:extLst>
                  <a:ext uri="{FF2B5EF4-FFF2-40B4-BE49-F238E27FC236}">
                    <a16:creationId xmlns:a16="http://schemas.microsoft.com/office/drawing/2014/main" id="{3EA960D9-FD50-7EA5-ADE6-3DDB99A377C7}"/>
                  </a:ext>
                </a:extLst>
              </p:cNvPr>
              <p:cNvPicPr/>
              <p:nvPr/>
            </p:nvPicPr>
            <p:blipFill>
              <a:blip r:embed="rId5"/>
              <a:stretch>
                <a:fillRect/>
              </a:stretch>
            </p:blipFill>
            <p:spPr>
              <a:xfrm>
                <a:off x="4049280" y="1713240"/>
                <a:ext cx="7310520" cy="3520440"/>
              </a:xfrm>
              <a:prstGeom prst="rect">
                <a:avLst/>
              </a:prstGeom>
            </p:spPr>
          </p:pic>
        </mc:Fallback>
      </mc:AlternateContent>
    </p:spTree>
    <p:extLst>
      <p:ext uri="{BB962C8B-B14F-4D97-AF65-F5344CB8AC3E}">
        <p14:creationId xmlns:p14="http://schemas.microsoft.com/office/powerpoint/2010/main" val="214782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5AC4FE1F-14C4-3760-3AED-54AC504169A0}"/>
                  </a:ext>
                </a:extLst>
              </p14:cNvPr>
              <p14:cNvContentPartPr/>
              <p14:nvPr/>
            </p14:nvContentPartPr>
            <p14:xfrm>
              <a:off x="1533240" y="-360"/>
              <a:ext cx="8962920" cy="2136600"/>
            </p14:xfrm>
          </p:contentPart>
        </mc:Choice>
        <mc:Fallback>
          <p:pic>
            <p:nvPicPr>
              <p:cNvPr id="6" name="Ink 5">
                <a:extLst>
                  <a:ext uri="{FF2B5EF4-FFF2-40B4-BE49-F238E27FC236}">
                    <a16:creationId xmlns:a16="http://schemas.microsoft.com/office/drawing/2014/main" id="{5AC4FE1F-14C4-3760-3AED-54AC504169A0}"/>
                  </a:ext>
                </a:extLst>
              </p:cNvPr>
              <p:cNvPicPr/>
              <p:nvPr/>
            </p:nvPicPr>
            <p:blipFill>
              <a:blip r:embed="rId6"/>
              <a:stretch>
                <a:fillRect/>
              </a:stretch>
            </p:blipFill>
            <p:spPr>
              <a:xfrm>
                <a:off x="1523880" y="-9720"/>
                <a:ext cx="8981640" cy="2155320"/>
              </a:xfrm>
              <a:prstGeom prst="rect">
                <a:avLst/>
              </a:prstGeom>
            </p:spPr>
          </p:pic>
        </mc:Fallback>
      </mc:AlternateContent>
    </p:spTree>
    <p:extLst>
      <p:ext uri="{BB962C8B-B14F-4D97-AF65-F5344CB8AC3E}">
        <p14:creationId xmlns:p14="http://schemas.microsoft.com/office/powerpoint/2010/main" val="2459964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sp>
        <p:nvSpPr>
          <p:cNvPr id="5" name="TextBox 4">
            <a:extLst>
              <a:ext uri="{FF2B5EF4-FFF2-40B4-BE49-F238E27FC236}">
                <a16:creationId xmlns:a16="http://schemas.microsoft.com/office/drawing/2014/main" id="{2A26912C-DDEA-9A46-847D-DFB4F7EA6E2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DFEE62B-AC9E-69AF-5904-464D263693DB}"/>
                  </a:ext>
                </a:extLst>
              </p14:cNvPr>
              <p14:cNvContentPartPr/>
              <p14:nvPr/>
            </p14:nvContentPartPr>
            <p14:xfrm>
              <a:off x="1418400" y="1398600"/>
              <a:ext cx="7654320" cy="2795400"/>
            </p14:xfrm>
          </p:contentPart>
        </mc:Choice>
        <mc:Fallback>
          <p:pic>
            <p:nvPicPr>
              <p:cNvPr id="3" name="Ink 2">
                <a:extLst>
                  <a:ext uri="{FF2B5EF4-FFF2-40B4-BE49-F238E27FC236}">
                    <a16:creationId xmlns:a16="http://schemas.microsoft.com/office/drawing/2014/main" id="{DDFEE62B-AC9E-69AF-5904-464D263693DB}"/>
                  </a:ext>
                </a:extLst>
              </p:cNvPr>
              <p:cNvPicPr/>
              <p:nvPr/>
            </p:nvPicPr>
            <p:blipFill>
              <a:blip r:embed="rId5"/>
              <a:stretch>
                <a:fillRect/>
              </a:stretch>
            </p:blipFill>
            <p:spPr>
              <a:xfrm>
                <a:off x="1409040" y="1389240"/>
                <a:ext cx="7673040" cy="2814120"/>
              </a:xfrm>
              <a:prstGeom prst="rect">
                <a:avLst/>
              </a:prstGeom>
            </p:spPr>
          </p:pic>
        </mc:Fallback>
      </mc:AlternateContent>
    </p:spTree>
    <p:extLst>
      <p:ext uri="{BB962C8B-B14F-4D97-AF65-F5344CB8AC3E}">
        <p14:creationId xmlns:p14="http://schemas.microsoft.com/office/powerpoint/2010/main" val="317133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pic>
        <p:nvPicPr>
          <p:cNvPr id="9" name="Picture 8">
            <a:extLst>
              <a:ext uri="{FF2B5EF4-FFF2-40B4-BE49-F238E27FC236}">
                <a16:creationId xmlns:a16="http://schemas.microsoft.com/office/drawing/2014/main" id="{A38488C5-2207-B747-BF8A-9BFA83F65A14}"/>
              </a:ext>
            </a:extLst>
          </p:cNvPr>
          <p:cNvPicPr>
            <a:picLocks noChangeAspect="1"/>
          </p:cNvPicPr>
          <p:nvPr/>
        </p:nvPicPr>
        <p:blipFill>
          <a:blip r:embed="rId4"/>
          <a:stretch>
            <a:fillRect/>
          </a:stretch>
        </p:blipFill>
        <p:spPr>
          <a:xfrm>
            <a:off x="5937268" y="1214745"/>
            <a:ext cx="2844800" cy="2806700"/>
          </a:xfrm>
          <a:prstGeom prst="rect">
            <a:avLst/>
          </a:prstGeom>
        </p:spPr>
      </p:pic>
      <p:pic>
        <p:nvPicPr>
          <p:cNvPr id="11" name="Picture 10">
            <a:extLst>
              <a:ext uri="{FF2B5EF4-FFF2-40B4-BE49-F238E27FC236}">
                <a16:creationId xmlns:a16="http://schemas.microsoft.com/office/drawing/2014/main" id="{24997CC2-0A76-0545-BE79-ED806F74D149}"/>
              </a:ext>
            </a:extLst>
          </p:cNvPr>
          <p:cNvPicPr>
            <a:picLocks noChangeAspect="1"/>
          </p:cNvPicPr>
          <p:nvPr/>
        </p:nvPicPr>
        <p:blipFill>
          <a:blip r:embed="rId5"/>
          <a:stretch>
            <a:fillRect/>
          </a:stretch>
        </p:blipFill>
        <p:spPr>
          <a:xfrm>
            <a:off x="8782068" y="1271141"/>
            <a:ext cx="2819400" cy="2755900"/>
          </a:xfrm>
          <a:prstGeom prst="rect">
            <a:avLst/>
          </a:prstGeom>
        </p:spPr>
      </p:pic>
      <p:pic>
        <p:nvPicPr>
          <p:cNvPr id="7" name="Picture 6">
            <a:extLst>
              <a:ext uri="{FF2B5EF4-FFF2-40B4-BE49-F238E27FC236}">
                <a16:creationId xmlns:a16="http://schemas.microsoft.com/office/drawing/2014/main" id="{FA19CA79-78B5-0844-86D4-1761837638F0}"/>
              </a:ext>
            </a:extLst>
          </p:cNvPr>
          <p:cNvPicPr>
            <a:picLocks noChangeAspect="1"/>
          </p:cNvPicPr>
          <p:nvPr/>
        </p:nvPicPr>
        <p:blipFill>
          <a:blip r:embed="rId6"/>
          <a:stretch>
            <a:fillRect/>
          </a:stretch>
        </p:blipFill>
        <p:spPr>
          <a:xfrm>
            <a:off x="6648187" y="4294865"/>
            <a:ext cx="2049997" cy="1985357"/>
          </a:xfrm>
          <a:prstGeom prst="rect">
            <a:avLst/>
          </a:prstGeom>
        </p:spPr>
      </p:pic>
      <p:grpSp>
        <p:nvGrpSpPr>
          <p:cNvPr id="12" name="Group 11">
            <a:extLst>
              <a:ext uri="{FF2B5EF4-FFF2-40B4-BE49-F238E27FC236}">
                <a16:creationId xmlns:a16="http://schemas.microsoft.com/office/drawing/2014/main" id="{A6C423B2-C453-7948-90DD-11BABFBBE4C9}"/>
              </a:ext>
            </a:extLst>
          </p:cNvPr>
          <p:cNvGrpSpPr/>
          <p:nvPr/>
        </p:nvGrpSpPr>
        <p:grpSpPr>
          <a:xfrm>
            <a:off x="8842883" y="4033613"/>
            <a:ext cx="2049997" cy="2299081"/>
            <a:chOff x="7634620" y="2200122"/>
            <a:chExt cx="2898081" cy="3250212"/>
          </a:xfrm>
        </p:grpSpPr>
        <p:pic>
          <p:nvPicPr>
            <p:cNvPr id="13" name="Picture 12">
              <a:extLst>
                <a:ext uri="{FF2B5EF4-FFF2-40B4-BE49-F238E27FC236}">
                  <a16:creationId xmlns:a16="http://schemas.microsoft.com/office/drawing/2014/main" id="{DCE27F0F-F026-2448-9826-04671F2248B5}"/>
                </a:ext>
              </a:extLst>
            </p:cNvPr>
            <p:cNvPicPr>
              <a:picLocks noChangeAspect="1"/>
            </p:cNvPicPr>
            <p:nvPr/>
          </p:nvPicPr>
          <p:blipFill>
            <a:blip r:embed="rId7"/>
            <a:stretch>
              <a:fillRect/>
            </a:stretch>
          </p:blipFill>
          <p:spPr>
            <a:xfrm>
              <a:off x="7634620" y="2552253"/>
              <a:ext cx="2898081" cy="2898081"/>
            </a:xfrm>
            <a:prstGeom prst="rect">
              <a:avLst/>
            </a:prstGeom>
          </p:spPr>
        </p:pic>
        <p:sp>
          <p:nvSpPr>
            <p:cNvPr id="14" name="TextBox 13">
              <a:extLst>
                <a:ext uri="{FF2B5EF4-FFF2-40B4-BE49-F238E27FC236}">
                  <a16:creationId xmlns:a16="http://schemas.microsoft.com/office/drawing/2014/main" id="{126EE7DD-FF9C-8B42-A93D-FFFEA2ED54E0}"/>
                </a:ext>
              </a:extLst>
            </p:cNvPr>
            <p:cNvSpPr txBox="1"/>
            <p:nvPr/>
          </p:nvSpPr>
          <p:spPr>
            <a:xfrm>
              <a:off x="8065866" y="2200122"/>
              <a:ext cx="1627753" cy="369332"/>
            </a:xfrm>
            <a:prstGeom prst="rect">
              <a:avLst/>
            </a:prstGeom>
            <a:noFill/>
          </p:spPr>
          <p:txBody>
            <a:bodyPr wrap="none" rtlCol="0">
              <a:spAutoFit/>
            </a:bodyPr>
            <a:lstStyle/>
            <a:p>
              <a:r>
                <a:rPr lang="en-US" dirty="0"/>
                <a:t>Other Methods</a:t>
              </a:r>
            </a:p>
          </p:txBody>
        </p:sp>
      </p:grpSp>
      <p:sp>
        <p:nvSpPr>
          <p:cNvPr id="15" name="TextBox 14">
            <a:extLst>
              <a:ext uri="{FF2B5EF4-FFF2-40B4-BE49-F238E27FC236}">
                <a16:creationId xmlns:a16="http://schemas.microsoft.com/office/drawing/2014/main" id="{56BACE24-AE25-E547-9320-057B0E880F70}"/>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BFE0D31C-3F94-D997-87E0-F92D2DEB968E}"/>
                  </a:ext>
                </a:extLst>
              </p14:cNvPr>
              <p14:cNvContentPartPr/>
              <p14:nvPr/>
            </p14:nvContentPartPr>
            <p14:xfrm>
              <a:off x="7048080" y="4777920"/>
              <a:ext cx="1413000" cy="1181880"/>
            </p14:xfrm>
          </p:contentPart>
        </mc:Choice>
        <mc:Fallback>
          <p:pic>
            <p:nvPicPr>
              <p:cNvPr id="3" name="Ink 2">
                <a:extLst>
                  <a:ext uri="{FF2B5EF4-FFF2-40B4-BE49-F238E27FC236}">
                    <a16:creationId xmlns:a16="http://schemas.microsoft.com/office/drawing/2014/main" id="{BFE0D31C-3F94-D997-87E0-F92D2DEB968E}"/>
                  </a:ext>
                </a:extLst>
              </p:cNvPr>
              <p:cNvPicPr/>
              <p:nvPr/>
            </p:nvPicPr>
            <p:blipFill>
              <a:blip r:embed="rId9"/>
              <a:stretch>
                <a:fillRect/>
              </a:stretch>
            </p:blipFill>
            <p:spPr>
              <a:xfrm>
                <a:off x="7038720" y="4768560"/>
                <a:ext cx="1431720" cy="1200600"/>
              </a:xfrm>
              <a:prstGeom prst="rect">
                <a:avLst/>
              </a:prstGeom>
            </p:spPr>
          </p:pic>
        </mc:Fallback>
      </mc:AlternateContent>
    </p:spTree>
    <p:extLst>
      <p:ext uri="{BB962C8B-B14F-4D97-AF65-F5344CB8AC3E}">
        <p14:creationId xmlns:p14="http://schemas.microsoft.com/office/powerpoint/2010/main" val="1225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A79A-6F5B-B243-8F9B-E83C248B297D}"/>
              </a:ext>
            </a:extLst>
          </p:cNvPr>
          <p:cNvSpPr>
            <a:spLocks noGrp="1"/>
          </p:cNvSpPr>
          <p:nvPr>
            <p:ph type="title"/>
          </p:nvPr>
        </p:nvSpPr>
        <p:spPr/>
        <p:txBody>
          <a:bodyPr>
            <a:noAutofit/>
          </a:bodyPr>
          <a:lstStyle/>
          <a:p>
            <a:r>
              <a:rPr lang="en-US" sz="3200" dirty="0"/>
              <a:t>Not all spatially heterogeneous gene expression are equal. </a:t>
            </a:r>
            <a:br>
              <a:rPr lang="en-US" sz="3200" dirty="0"/>
            </a:br>
            <a:r>
              <a:rPr lang="en-US" sz="3200" dirty="0"/>
              <a:t>MERINGUE uses LISA to characterize the scale of spatial patterns to remove false discoveries.</a:t>
            </a:r>
          </a:p>
        </p:txBody>
      </p:sp>
      <p:pic>
        <p:nvPicPr>
          <p:cNvPr id="12" name="Picture 11">
            <a:extLst>
              <a:ext uri="{FF2B5EF4-FFF2-40B4-BE49-F238E27FC236}">
                <a16:creationId xmlns:a16="http://schemas.microsoft.com/office/drawing/2014/main" id="{97B1286E-775D-934E-BB90-DED134A307E9}"/>
              </a:ext>
            </a:extLst>
          </p:cNvPr>
          <p:cNvPicPr>
            <a:picLocks noChangeAspect="1"/>
          </p:cNvPicPr>
          <p:nvPr/>
        </p:nvPicPr>
        <p:blipFill>
          <a:blip r:embed="rId3"/>
          <a:stretch>
            <a:fillRect/>
          </a:stretch>
        </p:blipFill>
        <p:spPr>
          <a:xfrm>
            <a:off x="6706591" y="1632506"/>
            <a:ext cx="4647209" cy="4367444"/>
          </a:xfrm>
          <a:prstGeom prst="rect">
            <a:avLst/>
          </a:prstGeom>
        </p:spPr>
      </p:pic>
      <p:sp>
        <p:nvSpPr>
          <p:cNvPr id="7" name="TextBox 6">
            <a:extLst>
              <a:ext uri="{FF2B5EF4-FFF2-40B4-BE49-F238E27FC236}">
                <a16:creationId xmlns:a16="http://schemas.microsoft.com/office/drawing/2014/main" id="{BFDF5E8D-23CE-414C-AA67-451088488CAE}"/>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5E3B6C8E-046B-9E42-B6F2-AC44A306429F}"/>
              </a:ext>
            </a:extLst>
          </p:cNvPr>
          <p:cNvPicPr>
            <a:picLocks noChangeAspect="1"/>
          </p:cNvPicPr>
          <p:nvPr/>
        </p:nvPicPr>
        <p:blipFill>
          <a:blip r:embed="rId4"/>
          <a:stretch>
            <a:fillRect/>
          </a:stretch>
        </p:blipFill>
        <p:spPr>
          <a:xfrm>
            <a:off x="1478982" y="2924975"/>
            <a:ext cx="4322487" cy="1325562"/>
          </a:xfrm>
          <a:prstGeom prst="rect">
            <a:avLst/>
          </a:prstGeom>
        </p:spPr>
      </p:pic>
      <p:sp>
        <p:nvSpPr>
          <p:cNvPr id="15" name="TextBox 14">
            <a:extLst>
              <a:ext uri="{FF2B5EF4-FFF2-40B4-BE49-F238E27FC236}">
                <a16:creationId xmlns:a16="http://schemas.microsoft.com/office/drawing/2014/main" id="{EF942CAC-2A6D-434A-A20A-EDC005DCC801}"/>
              </a:ext>
            </a:extLst>
          </p:cNvPr>
          <p:cNvSpPr txBox="1"/>
          <p:nvPr/>
        </p:nvSpPr>
        <p:spPr>
          <a:xfrm>
            <a:off x="3553584" y="2555643"/>
            <a:ext cx="626597" cy="369332"/>
          </a:xfrm>
          <a:prstGeom prst="rect">
            <a:avLst/>
          </a:prstGeom>
          <a:noFill/>
        </p:spPr>
        <p:txBody>
          <a:bodyPr wrap="square" rtlCol="0">
            <a:spAutoFit/>
          </a:bodyPr>
          <a:lstStyle/>
          <a:p>
            <a:r>
              <a:rPr lang="en-US" dirty="0"/>
              <a:t>LISA</a:t>
            </a:r>
          </a:p>
        </p:txBody>
      </p:sp>
      <p:sp>
        <p:nvSpPr>
          <p:cNvPr id="18" name="TextBox 17">
            <a:extLst>
              <a:ext uri="{FF2B5EF4-FFF2-40B4-BE49-F238E27FC236}">
                <a16:creationId xmlns:a16="http://schemas.microsoft.com/office/drawing/2014/main" id="{27F40EAA-A2A2-DC45-B280-A78A4111343A}"/>
              </a:ext>
            </a:extLst>
          </p:cNvPr>
          <p:cNvSpPr txBox="1"/>
          <p:nvPr/>
        </p:nvSpPr>
        <p:spPr>
          <a:xfrm>
            <a:off x="1059794" y="5625634"/>
            <a:ext cx="5455340" cy="369332"/>
          </a:xfrm>
          <a:prstGeom prst="rect">
            <a:avLst/>
          </a:prstGeom>
          <a:noFill/>
        </p:spPr>
        <p:txBody>
          <a:bodyPr wrap="none" rtlCol="0">
            <a:spAutoFit/>
          </a:bodyPr>
          <a:lstStyle/>
          <a:p>
            <a:r>
              <a:rPr lang="en-US" dirty="0"/>
              <a:t>Scale of spatial pattern == % of cells with significant LISA</a:t>
            </a:r>
          </a:p>
        </p:txBody>
      </p:sp>
      <p:pic>
        <p:nvPicPr>
          <p:cNvPr id="10" name="Content Placeholder 3">
            <a:extLst>
              <a:ext uri="{FF2B5EF4-FFF2-40B4-BE49-F238E27FC236}">
                <a16:creationId xmlns:a16="http://schemas.microsoft.com/office/drawing/2014/main" id="{E4B4C998-EC34-E14C-A2AC-2577CB4B1B71}"/>
              </a:ext>
            </a:extLst>
          </p:cNvPr>
          <p:cNvPicPr>
            <a:picLocks noChangeAspect="1"/>
          </p:cNvPicPr>
          <p:nvPr/>
        </p:nvPicPr>
        <p:blipFill rotWithShape="1">
          <a:blip r:embed="rId5">
            <a:extLst>
              <a:ext uri="{28A0092B-C50C-407E-A947-70E740481C1C}">
                <a14:useLocalDpi xmlns:a14="http://schemas.microsoft.com/office/drawing/2010/main"/>
              </a:ext>
            </a:extLst>
          </a:blip>
          <a:srcRect l="66000"/>
          <a:stretch/>
        </p:blipFill>
        <p:spPr>
          <a:xfrm>
            <a:off x="10131063" y="2958069"/>
            <a:ext cx="1538797" cy="1767024"/>
          </a:xfrm>
          <a:prstGeom prst="rect">
            <a:avLst/>
          </a:prstGeom>
        </p:spPr>
      </p:pic>
      <p:sp>
        <p:nvSpPr>
          <p:cNvPr id="3" name="TextBox 2">
            <a:extLst>
              <a:ext uri="{FF2B5EF4-FFF2-40B4-BE49-F238E27FC236}">
                <a16:creationId xmlns:a16="http://schemas.microsoft.com/office/drawing/2014/main" id="{401DE4A3-8BB2-8C46-BE19-0EFCDD6F34B8}"/>
              </a:ext>
            </a:extLst>
          </p:cNvPr>
          <p:cNvSpPr txBox="1"/>
          <p:nvPr/>
        </p:nvSpPr>
        <p:spPr>
          <a:xfrm>
            <a:off x="10119488" y="2976132"/>
            <a:ext cx="1047403" cy="276999"/>
          </a:xfrm>
          <a:prstGeom prst="rect">
            <a:avLst/>
          </a:prstGeom>
          <a:noFill/>
        </p:spPr>
        <p:txBody>
          <a:bodyPr wrap="none" rtlCol="0">
            <a:spAutoFit/>
          </a:bodyPr>
          <a:lstStyle/>
          <a:p>
            <a:r>
              <a:rPr lang="en-US" sz="1200" dirty="0">
                <a:highlight>
                  <a:srgbClr val="000000"/>
                </a:highlight>
              </a:rPr>
              <a:t>Random gene</a:t>
            </a:r>
          </a:p>
        </p:txBody>
      </p:sp>
    </p:spTree>
    <p:extLst>
      <p:ext uri="{BB962C8B-B14F-4D97-AF65-F5344CB8AC3E}">
        <p14:creationId xmlns:p14="http://schemas.microsoft.com/office/powerpoint/2010/main" val="2859152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dirty="0"/>
              <a:t>We apply MERINGUE to identify genes with spatially heterogeneous patterns in 2D, 3D, multi-section, and more</a:t>
            </a:r>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10" name="TextBox 9">
            <a:extLst>
              <a:ext uri="{FF2B5EF4-FFF2-40B4-BE49-F238E27FC236}">
                <a16:creationId xmlns:a16="http://schemas.microsoft.com/office/drawing/2014/main" id="{34C70503-3BE5-C441-8664-682C0AC9B94B}"/>
              </a:ext>
            </a:extLst>
          </p:cNvPr>
          <p:cNvSpPr txBox="1"/>
          <p:nvPr/>
        </p:nvSpPr>
        <p:spPr>
          <a:xfrm>
            <a:off x="3379378" y="5923200"/>
            <a:ext cx="1788182" cy="276999"/>
          </a:xfrm>
          <a:prstGeom prst="rect">
            <a:avLst/>
          </a:prstGeom>
          <a:noFill/>
        </p:spPr>
        <p:txBody>
          <a:bodyPr wrap="none" rtlCol="0">
            <a:spAutoFit/>
          </a:bodyPr>
          <a:lstStyle/>
          <a:p>
            <a:r>
              <a:rPr lang="en-US" sz="1200" dirty="0">
                <a:solidFill>
                  <a:schemeClr val="bg1">
                    <a:lumMod val="65000"/>
                    <a:lumOff val="35000"/>
                  </a:schemeClr>
                </a:solidFill>
              </a:rPr>
              <a:t>(Stahl et al, Science 2016)</a:t>
            </a:r>
          </a:p>
        </p:txBody>
      </p:sp>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4"/>
          <a:stretch>
            <a:fillRect/>
          </a:stretch>
        </p:blipFill>
        <p:spPr>
          <a:xfrm>
            <a:off x="5874279" y="2151322"/>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7970522" y="5230699"/>
            <a:ext cx="2057400" cy="461665"/>
          </a:xfrm>
          <a:prstGeom prst="rect">
            <a:avLst/>
          </a:prstGeom>
        </p:spPr>
        <p:txBody>
          <a:bodyPr wrap="square">
            <a:spAutoFit/>
          </a:bodyPr>
          <a:lstStyle/>
          <a:p>
            <a:pPr algn="ctr"/>
            <a:r>
              <a:rPr lang="en-US" sz="1200" dirty="0">
                <a:solidFill>
                  <a:schemeClr val="bg1">
                    <a:lumMod val="65000"/>
                    <a:lumOff val="35000"/>
                  </a:schemeClr>
                </a:solidFill>
              </a:rPr>
              <a:t>(Moffitt*, </a:t>
            </a:r>
            <a:r>
              <a:rPr lang="en-US" sz="1200" dirty="0" err="1">
                <a:solidFill>
                  <a:schemeClr val="bg1">
                    <a:lumMod val="65000"/>
                    <a:lumOff val="35000"/>
                  </a:schemeClr>
                </a:solidFill>
              </a:rPr>
              <a:t>Bambah-Mukku</a:t>
            </a:r>
            <a:r>
              <a:rPr lang="en-US" sz="1200" dirty="0">
                <a:solidFill>
                  <a:schemeClr val="bg1">
                    <a:lumMod val="65000"/>
                    <a:lumOff val="35000"/>
                  </a:schemeClr>
                </a:solidFill>
              </a:rPr>
              <a:t>* </a:t>
            </a:r>
          </a:p>
          <a:p>
            <a:pPr algn="ctr"/>
            <a:r>
              <a:rPr lang="en-US" sz="1200" dirty="0">
                <a:solidFill>
                  <a:schemeClr val="bg1">
                    <a:lumMod val="65000"/>
                    <a:lumOff val="35000"/>
                  </a:schemeClr>
                </a:solidFill>
              </a:rPr>
              <a:t>et al., Science 2018)</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2" name="TextBox 11">
            <a:extLst>
              <a:ext uri="{FF2B5EF4-FFF2-40B4-BE49-F238E27FC236}">
                <a16:creationId xmlns:a16="http://schemas.microsoft.com/office/drawing/2014/main" id="{1E8CB863-647C-564C-87E6-818E1494ECB3}"/>
              </a:ext>
            </a:extLst>
          </p:cNvPr>
          <p:cNvSpPr txBox="1"/>
          <p:nvPr/>
        </p:nvSpPr>
        <p:spPr>
          <a:xfrm>
            <a:off x="2978300" y="1869525"/>
            <a:ext cx="2749984" cy="369332"/>
          </a:xfrm>
          <a:prstGeom prst="rect">
            <a:avLst/>
          </a:prstGeom>
          <a:noFill/>
        </p:spPr>
        <p:txBody>
          <a:bodyPr wrap="none" rtlCol="0">
            <a:spAutoFit/>
          </a:bodyPr>
          <a:lstStyle/>
          <a:p>
            <a:r>
              <a:rPr lang="en-US" u="sng"/>
              <a:t>Multi-section breast cancer</a:t>
            </a:r>
          </a:p>
        </p:txBody>
      </p:sp>
      <p:sp>
        <p:nvSpPr>
          <p:cNvPr id="14" name="TextBox 13">
            <a:extLst>
              <a:ext uri="{FF2B5EF4-FFF2-40B4-BE49-F238E27FC236}">
                <a16:creationId xmlns:a16="http://schemas.microsoft.com/office/drawing/2014/main" id="{CB55F796-AFF9-3740-9EE5-B853D402028E}"/>
              </a:ext>
            </a:extLst>
          </p:cNvPr>
          <p:cNvSpPr txBox="1"/>
          <p:nvPr/>
        </p:nvSpPr>
        <p:spPr>
          <a:xfrm>
            <a:off x="6411077" y="1869525"/>
            <a:ext cx="5176289" cy="369332"/>
          </a:xfrm>
          <a:prstGeom prst="rect">
            <a:avLst/>
          </a:prstGeom>
          <a:noFill/>
        </p:spPr>
        <p:txBody>
          <a:bodyPr wrap="none" rtlCol="0">
            <a:spAutoFit/>
          </a:bodyPr>
          <a:lstStyle/>
          <a:p>
            <a:r>
              <a:rPr lang="en-US" u="sng" dirty="0"/>
              <a:t>Within cell-types in the hypothalamic preoptic region</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5"/>
          <a:srcRect b="66780"/>
          <a:stretch/>
        </p:blipFill>
        <p:spPr>
          <a:xfrm>
            <a:off x="3323650" y="3879424"/>
            <a:ext cx="1982812" cy="2043776"/>
          </a:xfrm>
          <a:prstGeom prst="rect">
            <a:avLst/>
          </a:prstGeom>
        </p:spPr>
      </p:pic>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6"/>
          <a:stretch>
            <a:fillRect/>
          </a:stretch>
        </p:blipFill>
        <p:spPr>
          <a:xfrm>
            <a:off x="8066428" y="499155"/>
            <a:ext cx="3691553" cy="902380"/>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7"/>
          <a:srcRect r="62241"/>
          <a:stretch/>
        </p:blipFill>
        <p:spPr>
          <a:xfrm>
            <a:off x="3503062" y="2319448"/>
            <a:ext cx="1700460" cy="1479385"/>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8"/>
          <a:stretch>
            <a:fillRect/>
          </a:stretch>
        </p:blipFill>
        <p:spPr>
          <a:xfrm>
            <a:off x="838200" y="2417702"/>
            <a:ext cx="1688809" cy="1448820"/>
          </a:xfrm>
          <a:prstGeom prst="rect">
            <a:avLst/>
          </a:prstGeom>
        </p:spPr>
      </p:pic>
    </p:spTree>
    <p:extLst>
      <p:ext uri="{BB962C8B-B14F-4D97-AF65-F5344CB8AC3E}">
        <p14:creationId xmlns:p14="http://schemas.microsoft.com/office/powerpoint/2010/main" val="210769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10D0-A99C-C9CF-78BC-34E559B7E0D6}"/>
              </a:ext>
            </a:extLst>
          </p:cNvPr>
          <p:cNvSpPr>
            <a:spLocks noGrp="1"/>
          </p:cNvSpPr>
          <p:nvPr>
            <p:ph type="title"/>
          </p:nvPr>
        </p:nvSpPr>
        <p:spPr/>
        <p:txBody>
          <a:bodyPr/>
          <a:lstStyle/>
          <a:p>
            <a:r>
              <a:rPr lang="en-US" dirty="0"/>
              <a:t>HW5 and HWEC</a:t>
            </a:r>
          </a:p>
        </p:txBody>
      </p:sp>
      <p:sp>
        <p:nvSpPr>
          <p:cNvPr id="3" name="Content Placeholder 2">
            <a:extLst>
              <a:ext uri="{FF2B5EF4-FFF2-40B4-BE49-F238E27FC236}">
                <a16:creationId xmlns:a16="http://schemas.microsoft.com/office/drawing/2014/main" id="{22F36823-1A7E-9EE8-1169-A79B4265BB47}"/>
              </a:ext>
            </a:extLst>
          </p:cNvPr>
          <p:cNvSpPr>
            <a:spLocks noGrp="1"/>
          </p:cNvSpPr>
          <p:nvPr>
            <p:ph idx="1"/>
          </p:nvPr>
        </p:nvSpPr>
        <p:spPr/>
        <p:txBody>
          <a:bodyPr/>
          <a:lstStyle/>
          <a:p>
            <a:r>
              <a:rPr lang="en-US" dirty="0"/>
              <a:t>HW4 - due tonight</a:t>
            </a:r>
          </a:p>
          <a:p>
            <a:r>
              <a:rPr lang="en-US" dirty="0"/>
              <a:t>HW5 – switch teams and identify the same cell-type in the other dataset. Explain what parts of your code you had to change. Due Saturday night.</a:t>
            </a:r>
          </a:p>
          <a:p>
            <a:r>
              <a:rPr lang="en-US" dirty="0"/>
              <a:t>HWEC1 – use </a:t>
            </a:r>
            <a:r>
              <a:rPr lang="en-US" dirty="0" err="1"/>
              <a:t>gganimate</a:t>
            </a:r>
            <a:r>
              <a:rPr lang="en-US" dirty="0"/>
              <a:t> to explore the questions from HW3</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5F8CCA7-8653-689D-8BF8-F71FF72BB6E5}"/>
                  </a:ext>
                </a:extLst>
              </p14:cNvPr>
              <p14:cNvContentPartPr/>
              <p14:nvPr/>
            </p14:nvContentPartPr>
            <p14:xfrm>
              <a:off x="2301480" y="4180680"/>
              <a:ext cx="4969440" cy="634320"/>
            </p14:xfrm>
          </p:contentPart>
        </mc:Choice>
        <mc:Fallback>
          <p:pic>
            <p:nvPicPr>
              <p:cNvPr id="4" name="Ink 3">
                <a:extLst>
                  <a:ext uri="{FF2B5EF4-FFF2-40B4-BE49-F238E27FC236}">
                    <a16:creationId xmlns:a16="http://schemas.microsoft.com/office/drawing/2014/main" id="{95F8CCA7-8653-689D-8BF8-F71FF72BB6E5}"/>
                  </a:ext>
                </a:extLst>
              </p:cNvPr>
              <p:cNvPicPr/>
              <p:nvPr/>
            </p:nvPicPr>
            <p:blipFill>
              <a:blip r:embed="rId3"/>
              <a:stretch>
                <a:fillRect/>
              </a:stretch>
            </p:blipFill>
            <p:spPr>
              <a:xfrm>
                <a:off x="2292120" y="4171320"/>
                <a:ext cx="4988160" cy="653040"/>
              </a:xfrm>
              <a:prstGeom prst="rect">
                <a:avLst/>
              </a:prstGeom>
            </p:spPr>
          </p:pic>
        </mc:Fallback>
      </mc:AlternateContent>
    </p:spTree>
    <p:extLst>
      <p:ext uri="{BB962C8B-B14F-4D97-AF65-F5344CB8AC3E}">
        <p14:creationId xmlns:p14="http://schemas.microsoft.com/office/powerpoint/2010/main" val="373106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Little challenging to install so we will skip this</a:t>
            </a:r>
          </a:p>
          <a:p>
            <a:endParaRPr lang="en-US" dirty="0"/>
          </a:p>
          <a:p>
            <a:pPr marL="0" indent="0">
              <a:buNone/>
            </a:pPr>
            <a:endParaRPr lang="en-US" dirty="0"/>
          </a:p>
          <a:p>
            <a:endParaRPr lang="en-US" dirty="0"/>
          </a:p>
          <a:p>
            <a:endParaRPr lang="en-US" dirty="0"/>
          </a:p>
        </p:txBody>
      </p:sp>
      <p:sp>
        <p:nvSpPr>
          <p:cNvPr id="4" name="Title 1">
            <a:extLst>
              <a:ext uri="{FF2B5EF4-FFF2-40B4-BE49-F238E27FC236}">
                <a16:creationId xmlns:a16="http://schemas.microsoft.com/office/drawing/2014/main" id="{4D823AD9-C969-C8AF-A58F-F4B306F87286}"/>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Hands on component</a:t>
            </a:r>
          </a:p>
        </p:txBody>
      </p:sp>
      <p:sp>
        <p:nvSpPr>
          <p:cNvPr id="5" name="Content Placeholder 2">
            <a:extLst>
              <a:ext uri="{FF2B5EF4-FFF2-40B4-BE49-F238E27FC236}">
                <a16:creationId xmlns:a16="http://schemas.microsoft.com/office/drawing/2014/main" id="{478F970D-CAD4-9F30-0CC4-99C38B77EC1D}"/>
              </a:ext>
            </a:extLst>
          </p:cNvPr>
          <p:cNvSpPr txBox="1">
            <a:spLocks/>
          </p:cNvSpPr>
          <p:nvPr/>
        </p:nvSpPr>
        <p:spPr>
          <a:xfrm>
            <a:off x="838200" y="4660900"/>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Interactive visualizations with </a:t>
            </a:r>
            <a:r>
              <a:rPr lang="en-US" dirty="0" err="1"/>
              <a:t>gganimate</a:t>
            </a:r>
            <a:endParaRPr lang="en-US" dirty="0"/>
          </a:p>
          <a:p>
            <a:pPr lvl="1"/>
            <a:r>
              <a:rPr lang="en-US" dirty="0">
                <a:hlinkClick r:id="rId4"/>
              </a:rPr>
              <a:t>https://jef.works/blog/2021/08/12/story-telling-with-data-visualization/</a:t>
            </a:r>
            <a:r>
              <a:rPr lang="en-US" dirty="0"/>
              <a:t> </a:t>
            </a:r>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74E97FF-C5A7-41E1-3330-180D44CA7823}"/>
                  </a:ext>
                </a:extLst>
              </p14:cNvPr>
              <p14:cNvContentPartPr/>
              <p14:nvPr/>
            </p14:nvContentPartPr>
            <p14:xfrm>
              <a:off x="6792120" y="604080"/>
              <a:ext cx="2254680" cy="2271600"/>
            </p14:xfrm>
          </p:contentPart>
        </mc:Choice>
        <mc:Fallback>
          <p:pic>
            <p:nvPicPr>
              <p:cNvPr id="6" name="Ink 5">
                <a:extLst>
                  <a:ext uri="{FF2B5EF4-FFF2-40B4-BE49-F238E27FC236}">
                    <a16:creationId xmlns:a16="http://schemas.microsoft.com/office/drawing/2014/main" id="{674E97FF-C5A7-41E1-3330-180D44CA7823}"/>
                  </a:ext>
                </a:extLst>
              </p:cNvPr>
              <p:cNvPicPr/>
              <p:nvPr/>
            </p:nvPicPr>
            <p:blipFill>
              <a:blip r:embed="rId6"/>
              <a:stretch>
                <a:fillRect/>
              </a:stretch>
            </p:blipFill>
            <p:spPr>
              <a:xfrm>
                <a:off x="6782760" y="594720"/>
                <a:ext cx="2273400" cy="2290320"/>
              </a:xfrm>
              <a:prstGeom prst="rect">
                <a:avLst/>
              </a:prstGeom>
            </p:spPr>
          </p:pic>
        </mc:Fallback>
      </mc:AlternateContent>
    </p:spTree>
    <p:extLst>
      <p:ext uri="{BB962C8B-B14F-4D97-AF65-F5344CB8AC3E}">
        <p14:creationId xmlns:p14="http://schemas.microsoft.com/office/powerpoint/2010/main" val="951756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ED6D-AC59-5AD2-BAA6-8EED8EBA6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23DB6-6876-3C78-3E07-3061BA31702A}"/>
              </a:ext>
            </a:extLst>
          </p:cNvPr>
          <p:cNvSpPr>
            <a:spLocks noGrp="1"/>
          </p:cNvSpPr>
          <p:nvPr>
            <p:ph type="title"/>
          </p:nvPr>
        </p:nvSpPr>
        <p:spPr/>
        <p:txBody>
          <a:bodyPr/>
          <a:lstStyle/>
          <a:p>
            <a:r>
              <a:rPr lang="en-US" dirty="0"/>
              <a:t>Reflection card</a:t>
            </a:r>
          </a:p>
        </p:txBody>
      </p:sp>
      <p:sp>
        <p:nvSpPr>
          <p:cNvPr id="3" name="Content Placeholder 2">
            <a:extLst>
              <a:ext uri="{FF2B5EF4-FFF2-40B4-BE49-F238E27FC236}">
                <a16:creationId xmlns:a16="http://schemas.microsoft.com/office/drawing/2014/main" id="{EB9A7DC8-922C-9262-C337-F1362A47DBC3}"/>
              </a:ext>
            </a:extLst>
          </p:cNvPr>
          <p:cNvSpPr>
            <a:spLocks noGrp="1"/>
          </p:cNvSpPr>
          <p:nvPr>
            <p:ph idx="1"/>
          </p:nvPr>
        </p:nvSpPr>
        <p:spPr/>
        <p:txBody>
          <a:bodyPr>
            <a:normAutofit/>
          </a:bodyPr>
          <a:lstStyle/>
          <a:p>
            <a:pPr marL="0" indent="0" algn="ctr">
              <a:buNone/>
            </a:pPr>
            <a:endParaRPr lang="en-US" b="1" dirty="0"/>
          </a:p>
          <a:p>
            <a:pPr marL="0" indent="0" algn="ctr">
              <a:buNone/>
            </a:pPr>
            <a:r>
              <a:rPr lang="en-US" b="1" dirty="0"/>
              <a:t>https://</a:t>
            </a:r>
            <a:r>
              <a:rPr lang="en-US" b="1" dirty="0" err="1"/>
              <a:t>bit.ly</a:t>
            </a:r>
            <a:r>
              <a:rPr lang="en-US" b="1" dirty="0"/>
              <a:t>/GDV24_rc</a:t>
            </a:r>
          </a:p>
        </p:txBody>
      </p:sp>
    </p:spTree>
    <p:extLst>
      <p:ext uri="{BB962C8B-B14F-4D97-AF65-F5344CB8AC3E}">
        <p14:creationId xmlns:p14="http://schemas.microsoft.com/office/powerpoint/2010/main" val="3376631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409-0CB9-9680-F8DE-B908962BDF7F}"/>
              </a:ext>
            </a:extLst>
          </p:cNvPr>
          <p:cNvSpPr>
            <a:spLocks noGrp="1"/>
          </p:cNvSpPr>
          <p:nvPr>
            <p:ph type="title"/>
          </p:nvPr>
        </p:nvSpPr>
        <p:spPr/>
        <p:txBody>
          <a:bodyPr/>
          <a:lstStyle/>
          <a:p>
            <a:r>
              <a:rPr lang="en-US" dirty="0"/>
              <a:t>Reminder</a:t>
            </a:r>
          </a:p>
        </p:txBody>
      </p:sp>
      <p:sp>
        <p:nvSpPr>
          <p:cNvPr id="3" name="Content Placeholder 2">
            <a:extLst>
              <a:ext uri="{FF2B5EF4-FFF2-40B4-BE49-F238E27FC236}">
                <a16:creationId xmlns:a16="http://schemas.microsoft.com/office/drawing/2014/main" id="{B2E553AA-CD63-CC80-BC34-DC9F2B92DF28}"/>
              </a:ext>
            </a:extLst>
          </p:cNvPr>
          <p:cNvSpPr>
            <a:spLocks noGrp="1"/>
          </p:cNvSpPr>
          <p:nvPr>
            <p:ph idx="1"/>
          </p:nvPr>
        </p:nvSpPr>
        <p:spPr/>
        <p:txBody>
          <a:bodyPr/>
          <a:lstStyle/>
          <a:p>
            <a:r>
              <a:rPr lang="en-US" dirty="0"/>
              <a:t>Please fill out your reflection cards </a:t>
            </a:r>
            <a:r>
              <a:rPr lang="en-US" dirty="0">
                <a:sym typeface="Wingdings" pitchFamily="2" charset="2"/>
              </a:rPr>
              <a:t> we use it to gauge attendance</a:t>
            </a:r>
            <a:endParaRPr lang="en-US" dirty="0"/>
          </a:p>
          <a:p>
            <a:r>
              <a:rPr lang="en-US" dirty="0"/>
              <a:t>If you have no questions, put NA</a:t>
            </a:r>
          </a:p>
        </p:txBody>
      </p:sp>
    </p:spTree>
    <p:extLst>
      <p:ext uri="{BB962C8B-B14F-4D97-AF65-F5344CB8AC3E}">
        <p14:creationId xmlns:p14="http://schemas.microsoft.com/office/powerpoint/2010/main" val="200550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C4A1AF-50F9-B24F-FCA6-B7F22B6ED4A8}"/>
              </a:ext>
            </a:extLst>
          </p:cNvPr>
          <p:cNvPicPr>
            <a:picLocks noGrp="1" noChangeAspect="1"/>
          </p:cNvPicPr>
          <p:nvPr>
            <p:ph idx="1"/>
          </p:nvPr>
        </p:nvPicPr>
        <p:blipFill>
          <a:blip r:embed="rId2"/>
          <a:stretch>
            <a:fillRect/>
          </a:stretch>
        </p:blipFill>
        <p:spPr>
          <a:xfrm>
            <a:off x="3883765" y="1710282"/>
            <a:ext cx="4424469" cy="4351338"/>
          </a:xfrm>
          <a:prstGeom prst="rect">
            <a:avLst/>
          </a:prstGeom>
        </p:spPr>
      </p:pic>
      <p:sp>
        <p:nvSpPr>
          <p:cNvPr id="6" name="Title 1">
            <a:extLst>
              <a:ext uri="{FF2B5EF4-FFF2-40B4-BE49-F238E27FC236}">
                <a16:creationId xmlns:a16="http://schemas.microsoft.com/office/drawing/2014/main" id="{FC192872-089A-BCC4-F0DE-9F71031A8627}"/>
              </a:ext>
            </a:extLst>
          </p:cNvPr>
          <p:cNvSpPr>
            <a:spLocks noGrp="1"/>
          </p:cNvSpPr>
          <p:nvPr>
            <p:ph type="title"/>
          </p:nvPr>
        </p:nvSpPr>
        <p:spPr>
          <a:xfrm>
            <a:off x="838200" y="365125"/>
            <a:ext cx="10515600" cy="1325563"/>
          </a:xfrm>
        </p:spPr>
        <p:txBody>
          <a:bodyPr/>
          <a:lstStyle/>
          <a:p>
            <a:r>
              <a:rPr lang="en-US" dirty="0"/>
              <a:t>Volcano Plot</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A858385-C4F3-551A-5CA6-D7945E0E1B5F}"/>
                  </a:ext>
                </a:extLst>
              </p14:cNvPr>
              <p14:cNvContentPartPr/>
              <p14:nvPr/>
            </p14:nvContentPartPr>
            <p14:xfrm>
              <a:off x="565200" y="392040"/>
              <a:ext cx="10392840" cy="5784840"/>
            </p14:xfrm>
          </p:contentPart>
        </mc:Choice>
        <mc:Fallback>
          <p:pic>
            <p:nvPicPr>
              <p:cNvPr id="2" name="Ink 1">
                <a:extLst>
                  <a:ext uri="{FF2B5EF4-FFF2-40B4-BE49-F238E27FC236}">
                    <a16:creationId xmlns:a16="http://schemas.microsoft.com/office/drawing/2014/main" id="{2A858385-C4F3-551A-5CA6-D7945E0E1B5F}"/>
                  </a:ext>
                </a:extLst>
              </p:cNvPr>
              <p:cNvPicPr/>
              <p:nvPr/>
            </p:nvPicPr>
            <p:blipFill>
              <a:blip r:embed="rId4"/>
              <a:stretch>
                <a:fillRect/>
              </a:stretch>
            </p:blipFill>
            <p:spPr>
              <a:xfrm>
                <a:off x="555840" y="382680"/>
                <a:ext cx="10411560" cy="5803560"/>
              </a:xfrm>
              <a:prstGeom prst="rect">
                <a:avLst/>
              </a:prstGeom>
            </p:spPr>
          </p:pic>
        </mc:Fallback>
      </mc:AlternateContent>
    </p:spTree>
    <p:extLst>
      <p:ext uri="{BB962C8B-B14F-4D97-AF65-F5344CB8AC3E}">
        <p14:creationId xmlns:p14="http://schemas.microsoft.com/office/powerpoint/2010/main" val="242731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15D2-BD92-6D6D-1CEE-2AA9A64F2F2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D15E551-ACD7-ACEE-8BF1-7FCFC9A18219}"/>
              </a:ext>
            </a:extLst>
          </p:cNvPr>
          <p:cNvSpPr>
            <a:spLocks noGrp="1"/>
          </p:cNvSpPr>
          <p:nvPr>
            <p:ph type="title"/>
          </p:nvPr>
        </p:nvSpPr>
        <p:spPr>
          <a:xfrm>
            <a:off x="838200" y="365125"/>
            <a:ext cx="10515600" cy="1325563"/>
          </a:xfrm>
        </p:spPr>
        <p:txBody>
          <a:bodyPr/>
          <a:lstStyle/>
          <a:p>
            <a:r>
              <a:rPr lang="en-US" dirty="0"/>
              <a:t>Volcano Plot</a:t>
            </a:r>
          </a:p>
        </p:txBody>
      </p:sp>
      <p:pic>
        <p:nvPicPr>
          <p:cNvPr id="5" name="Picture 4">
            <a:extLst>
              <a:ext uri="{FF2B5EF4-FFF2-40B4-BE49-F238E27FC236}">
                <a16:creationId xmlns:a16="http://schemas.microsoft.com/office/drawing/2014/main" id="{96DE6242-BCE1-0683-1638-D571324DEC0F}"/>
              </a:ext>
            </a:extLst>
          </p:cNvPr>
          <p:cNvPicPr>
            <a:picLocks noChangeAspect="1"/>
          </p:cNvPicPr>
          <p:nvPr/>
        </p:nvPicPr>
        <p:blipFill>
          <a:blip r:embed="rId2"/>
          <a:stretch>
            <a:fillRect/>
          </a:stretch>
        </p:blipFill>
        <p:spPr>
          <a:xfrm>
            <a:off x="4026081" y="1643063"/>
            <a:ext cx="4610100" cy="45339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1A87553-D2D1-6E18-7CFC-FF4237B50416}"/>
                  </a:ext>
                </a:extLst>
              </p14:cNvPr>
              <p14:cNvContentPartPr/>
              <p14:nvPr/>
            </p14:nvContentPartPr>
            <p14:xfrm>
              <a:off x="2755800" y="292680"/>
              <a:ext cx="8034480" cy="5555520"/>
            </p14:xfrm>
          </p:contentPart>
        </mc:Choice>
        <mc:Fallback>
          <p:pic>
            <p:nvPicPr>
              <p:cNvPr id="2" name="Ink 1">
                <a:extLst>
                  <a:ext uri="{FF2B5EF4-FFF2-40B4-BE49-F238E27FC236}">
                    <a16:creationId xmlns:a16="http://schemas.microsoft.com/office/drawing/2014/main" id="{71A87553-D2D1-6E18-7CFC-FF4237B50416}"/>
                  </a:ext>
                </a:extLst>
              </p:cNvPr>
              <p:cNvPicPr/>
              <p:nvPr/>
            </p:nvPicPr>
            <p:blipFill>
              <a:blip r:embed="rId4"/>
              <a:stretch>
                <a:fillRect/>
              </a:stretch>
            </p:blipFill>
            <p:spPr>
              <a:xfrm>
                <a:off x="2746440" y="283320"/>
                <a:ext cx="8053200" cy="5574240"/>
              </a:xfrm>
              <a:prstGeom prst="rect">
                <a:avLst/>
              </a:prstGeom>
            </p:spPr>
          </p:pic>
        </mc:Fallback>
      </mc:AlternateContent>
    </p:spTree>
    <p:extLst>
      <p:ext uri="{BB962C8B-B14F-4D97-AF65-F5344CB8AC3E}">
        <p14:creationId xmlns:p14="http://schemas.microsoft.com/office/powerpoint/2010/main" val="87472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69343-AAF0-4409-A57D-8E3F53DABD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8C47F6F-D58E-99BF-E44D-22FD6E3EF67A}"/>
              </a:ext>
            </a:extLst>
          </p:cNvPr>
          <p:cNvSpPr>
            <a:spLocks noGrp="1"/>
          </p:cNvSpPr>
          <p:nvPr>
            <p:ph type="title"/>
          </p:nvPr>
        </p:nvSpPr>
        <p:spPr>
          <a:xfrm>
            <a:off x="838200" y="365125"/>
            <a:ext cx="10515600" cy="1325563"/>
          </a:xfrm>
        </p:spPr>
        <p:txBody>
          <a:bodyPr/>
          <a:lstStyle/>
          <a:p>
            <a:r>
              <a:rPr lang="en-US" dirty="0"/>
              <a:t>Volcano Plot</a:t>
            </a:r>
          </a:p>
        </p:txBody>
      </p:sp>
      <p:pic>
        <p:nvPicPr>
          <p:cNvPr id="2" name="Picture 1">
            <a:extLst>
              <a:ext uri="{FF2B5EF4-FFF2-40B4-BE49-F238E27FC236}">
                <a16:creationId xmlns:a16="http://schemas.microsoft.com/office/drawing/2014/main" id="{DEFBD5CC-F682-39DF-C624-D5E984C727FB}"/>
              </a:ext>
            </a:extLst>
          </p:cNvPr>
          <p:cNvPicPr>
            <a:picLocks noChangeAspect="1"/>
          </p:cNvPicPr>
          <p:nvPr/>
        </p:nvPicPr>
        <p:blipFill>
          <a:blip r:embed="rId2"/>
          <a:stretch>
            <a:fillRect/>
          </a:stretch>
        </p:blipFill>
        <p:spPr>
          <a:xfrm>
            <a:off x="3790950" y="1690688"/>
            <a:ext cx="4610100" cy="45339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F45CB94-04BE-14C1-D583-C5F31E4C9D4F}"/>
                  </a:ext>
                </a:extLst>
              </p14:cNvPr>
              <p14:cNvContentPartPr/>
              <p14:nvPr/>
            </p14:nvContentPartPr>
            <p14:xfrm>
              <a:off x="3169080" y="563040"/>
              <a:ext cx="8074080" cy="5701320"/>
            </p14:xfrm>
          </p:contentPart>
        </mc:Choice>
        <mc:Fallback>
          <p:pic>
            <p:nvPicPr>
              <p:cNvPr id="3" name="Ink 2">
                <a:extLst>
                  <a:ext uri="{FF2B5EF4-FFF2-40B4-BE49-F238E27FC236}">
                    <a16:creationId xmlns:a16="http://schemas.microsoft.com/office/drawing/2014/main" id="{9F45CB94-04BE-14C1-D583-C5F31E4C9D4F}"/>
                  </a:ext>
                </a:extLst>
              </p:cNvPr>
              <p:cNvPicPr/>
              <p:nvPr/>
            </p:nvPicPr>
            <p:blipFill>
              <a:blip r:embed="rId4"/>
              <a:stretch>
                <a:fillRect/>
              </a:stretch>
            </p:blipFill>
            <p:spPr>
              <a:xfrm>
                <a:off x="3159720" y="553680"/>
                <a:ext cx="8092800" cy="5720040"/>
              </a:xfrm>
              <a:prstGeom prst="rect">
                <a:avLst/>
              </a:prstGeom>
            </p:spPr>
          </p:pic>
        </mc:Fallback>
      </mc:AlternateContent>
    </p:spTree>
    <p:extLst>
      <p:ext uri="{BB962C8B-B14F-4D97-AF65-F5344CB8AC3E}">
        <p14:creationId xmlns:p14="http://schemas.microsoft.com/office/powerpoint/2010/main" val="132231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A579-BAAE-BD9E-4176-17800FC9F01A}"/>
              </a:ext>
            </a:extLst>
          </p:cNvPr>
          <p:cNvSpPr>
            <a:spLocks noGrp="1"/>
          </p:cNvSpPr>
          <p:nvPr>
            <p:ph type="title"/>
          </p:nvPr>
        </p:nvSpPr>
        <p:spPr/>
        <p:txBody>
          <a:bodyPr/>
          <a:lstStyle/>
          <a:p>
            <a:r>
              <a:rPr lang="en-US" dirty="0"/>
              <a:t>Volcano Plot</a:t>
            </a:r>
          </a:p>
        </p:txBody>
      </p:sp>
      <p:pic>
        <p:nvPicPr>
          <p:cNvPr id="3074" name="Picture 2" descr="Hands-on: Hands-on: Visualization of RNA-Seq results with Volcano Plot /  Transcriptomics">
            <a:extLst>
              <a:ext uri="{FF2B5EF4-FFF2-40B4-BE49-F238E27FC236}">
                <a16:creationId xmlns:a16="http://schemas.microsoft.com/office/drawing/2014/main" id="{F60752FC-BF57-BB94-0D70-79654E9976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1067" y="492604"/>
            <a:ext cx="5837676" cy="5872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D7F67F-687D-6EBB-3E2C-5947E7FBD4AD}"/>
              </a:ext>
            </a:extLst>
          </p:cNvPr>
          <p:cNvSpPr txBox="1"/>
          <p:nvPr/>
        </p:nvSpPr>
        <p:spPr>
          <a:xfrm>
            <a:off x="0" y="6585653"/>
            <a:ext cx="6798656"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training.galaxyproject.org</a:t>
            </a:r>
            <a:r>
              <a:rPr lang="en-US" sz="1000" dirty="0">
                <a:solidFill>
                  <a:schemeClr val="bg1">
                    <a:lumMod val="50000"/>
                  </a:schemeClr>
                </a:solidFill>
              </a:rPr>
              <a:t>/training-material/topics/transcriptomics/tutorials/</a:t>
            </a:r>
            <a:r>
              <a:rPr lang="en-US" sz="1000" dirty="0" err="1">
                <a:solidFill>
                  <a:schemeClr val="bg1">
                    <a:lumMod val="50000"/>
                  </a:schemeClr>
                </a:solidFill>
              </a:rPr>
              <a:t>rna</a:t>
            </a:r>
            <a:r>
              <a:rPr lang="en-US" sz="1000" dirty="0">
                <a:solidFill>
                  <a:schemeClr val="bg1">
                    <a:lumMod val="50000"/>
                  </a:schemeClr>
                </a:solidFill>
              </a:rPr>
              <a:t>-seq-viz-with-</a:t>
            </a:r>
            <a:r>
              <a:rPr lang="en-US" sz="1000" dirty="0" err="1">
                <a:solidFill>
                  <a:schemeClr val="bg1">
                    <a:lumMod val="50000"/>
                  </a:schemeClr>
                </a:solidFill>
              </a:rPr>
              <a:t>volcanoplot</a:t>
            </a:r>
            <a:r>
              <a:rPr lang="en-US" sz="1000" dirty="0">
                <a:solidFill>
                  <a:schemeClr val="bg1">
                    <a:lumMod val="50000"/>
                  </a:schemeClr>
                </a:solidFill>
              </a:rPr>
              <a:t>/</a:t>
            </a:r>
            <a:r>
              <a:rPr lang="en-US" sz="1000" dirty="0" err="1">
                <a:solidFill>
                  <a:schemeClr val="bg1">
                    <a:lumMod val="50000"/>
                  </a:schemeClr>
                </a:solidFill>
              </a:rPr>
              <a:t>tutorial.html</a:t>
            </a:r>
            <a:endParaRPr lang="en-US" sz="1000" dirty="0">
              <a:solidFill>
                <a:schemeClr val="bg1">
                  <a:lumMod val="50000"/>
                </a:schemeClr>
              </a:solidFil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8873974-4CC7-D4B0-1F5E-D760256F892C}"/>
                  </a:ext>
                </a:extLst>
              </p14:cNvPr>
              <p14:cNvContentPartPr/>
              <p14:nvPr/>
            </p14:nvContentPartPr>
            <p14:xfrm>
              <a:off x="551520" y="357840"/>
              <a:ext cx="11364120" cy="6054840"/>
            </p14:xfrm>
          </p:contentPart>
        </mc:Choice>
        <mc:Fallback>
          <p:pic>
            <p:nvPicPr>
              <p:cNvPr id="3" name="Ink 2">
                <a:extLst>
                  <a:ext uri="{FF2B5EF4-FFF2-40B4-BE49-F238E27FC236}">
                    <a16:creationId xmlns:a16="http://schemas.microsoft.com/office/drawing/2014/main" id="{38873974-4CC7-D4B0-1F5E-D760256F892C}"/>
                  </a:ext>
                </a:extLst>
              </p:cNvPr>
              <p:cNvPicPr/>
              <p:nvPr/>
            </p:nvPicPr>
            <p:blipFill>
              <a:blip r:embed="rId4"/>
              <a:stretch>
                <a:fillRect/>
              </a:stretch>
            </p:blipFill>
            <p:spPr>
              <a:xfrm>
                <a:off x="542160" y="348480"/>
                <a:ext cx="11382840" cy="6073560"/>
              </a:xfrm>
              <a:prstGeom prst="rect">
                <a:avLst/>
              </a:prstGeom>
            </p:spPr>
          </p:pic>
        </mc:Fallback>
      </mc:AlternateContent>
    </p:spTree>
    <p:extLst>
      <p:ext uri="{BB962C8B-B14F-4D97-AF65-F5344CB8AC3E}">
        <p14:creationId xmlns:p14="http://schemas.microsoft.com/office/powerpoint/2010/main" val="40463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6867</TotalTime>
  <Words>2150</Words>
  <Application>Microsoft Macintosh PowerPoint</Application>
  <PresentationFormat>Widescreen</PresentationFormat>
  <Paragraphs>221</Paragraphs>
  <Slides>37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Calibri Light</vt:lpstr>
      <vt:lpstr>Wingdings</vt:lpstr>
      <vt:lpstr>Office Theme</vt:lpstr>
      <vt:lpstr>Office 2013 - 2022 Theme</vt:lpstr>
      <vt:lpstr>Spatially variable gene (SVG) expression analysis</vt:lpstr>
      <vt:lpstr>Quiz Feedback</vt:lpstr>
      <vt:lpstr>HW5 and HWEC</vt:lpstr>
      <vt:lpstr>Reminder</vt:lpstr>
      <vt:lpstr>Volcano Plot</vt:lpstr>
      <vt:lpstr>Volcano Plot</vt:lpstr>
      <vt:lpstr>Volcano Plot</vt:lpstr>
      <vt:lpstr>Volcano Plot</vt:lpstr>
      <vt:lpstr>PowerPoint Presentation</vt:lpstr>
      <vt:lpstr>PowerPoint Presentation</vt:lpstr>
      <vt:lpstr>PowerPoint Presentation</vt:lpstr>
      <vt:lpstr>PowerPoint Presentation</vt:lpstr>
      <vt:lpstr>PowerPoint Presentation</vt:lpstr>
      <vt:lpstr>Motivation: Why might we be interested in identifying (cell-type-specific) spatially variable genes?</vt:lpstr>
      <vt:lpstr>Motivation: How can we identify (cell-type-specific) spatially variable genes?</vt:lpstr>
      <vt:lpstr>Moran’s I helps us identify genes with significant spatial autocorrelation</vt:lpstr>
      <vt:lpstr>Moran’s I helps us identify genes with significant spatial autocorrelation</vt:lpstr>
      <vt:lpstr>Moran’s I helps us identify genes with significant spatial autocorrelation</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MERINGUE uses a Voronoi tessellation-based approach for identifying spatial neighbors in a manner that is robust to variation in cellular density </vt:lpstr>
      <vt:lpstr>MERINGUE uses a Voronoi tessellation-based approach for identifying spatial neighbors in a manner that is robust to variation in cellular density </vt:lpstr>
      <vt:lpstr>Not all spatially heterogeneous gene expression are equal.  MERINGUE uses LISA to characterize the scale of spatial patterns to remove false discoveries.</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Reflection card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11</cp:revision>
  <dcterms:created xsi:type="dcterms:W3CDTF">2021-10-11T22:48:03Z</dcterms:created>
  <dcterms:modified xsi:type="dcterms:W3CDTF">2024-02-14T15:15:40Z</dcterms:modified>
</cp:coreProperties>
</file>